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2"/>
  </p:sldMasterIdLst>
  <p:notesMasterIdLst>
    <p:notesMasterId r:id="rId27"/>
  </p:notesMasterIdLst>
  <p:handoutMasterIdLst>
    <p:handoutMasterId r:id="rId28"/>
  </p:handoutMasterIdLst>
  <p:sldIdLst>
    <p:sldId id="256" r:id="rId3"/>
    <p:sldId id="257" r:id="rId4"/>
    <p:sldId id="259" r:id="rId5"/>
    <p:sldId id="279" r:id="rId6"/>
    <p:sldId id="291" r:id="rId7"/>
    <p:sldId id="260" r:id="rId8"/>
    <p:sldId id="280" r:id="rId9"/>
    <p:sldId id="281" r:id="rId10"/>
    <p:sldId id="284" r:id="rId11"/>
    <p:sldId id="285" r:id="rId12"/>
    <p:sldId id="286" r:id="rId13"/>
    <p:sldId id="290" r:id="rId14"/>
    <p:sldId id="288" r:id="rId15"/>
    <p:sldId id="287" r:id="rId16"/>
    <p:sldId id="289" r:id="rId17"/>
    <p:sldId id="269" r:id="rId18"/>
    <p:sldId id="275" r:id="rId19"/>
    <p:sldId id="298" r:id="rId20"/>
    <p:sldId id="299" r:id="rId21"/>
    <p:sldId id="300" r:id="rId22"/>
    <p:sldId id="282" r:id="rId23"/>
    <p:sldId id="292" r:id="rId24"/>
    <p:sldId id="283" r:id="rId25"/>
    <p:sldId id="297" r:id="rId26"/>
  </p:sldIdLst>
  <p:sldSz cx="9144000" cy="6858000" type="screen4x3"/>
  <p:notesSz cx="6858000" cy="9199563"/>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268"/>
  </p:normalViewPr>
  <p:slideViewPr>
    <p:cSldViewPr>
      <p:cViewPr varScale="1">
        <p:scale>
          <a:sx n="108" d="100"/>
          <a:sy n="108" d="100"/>
        </p:scale>
        <p:origin x="1760"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1443FEC-FEFD-1C47-B7E5-E5D92E14D2EB}"/>
              </a:ext>
            </a:extLst>
          </p:cNvPr>
          <p:cNvSpPr>
            <a:spLocks noGrp="1" noChangeArrowheads="1"/>
          </p:cNvSpPr>
          <p:nvPr>
            <p:ph type="hdr" sz="quarter"/>
          </p:nvPr>
        </p:nvSpPr>
        <p:spPr bwMode="auto">
          <a:xfrm>
            <a:off x="0" y="-1588"/>
            <a:ext cx="2971800" cy="46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9050" tIns="0" rIns="19050" bIns="0" numCol="1" anchor="t" anchorCtr="0" compatLnSpc="1">
            <a:prstTxWarp prst="textNoShape">
              <a:avLst/>
            </a:prstTxWarp>
          </a:bodyPr>
          <a:lstStyle>
            <a:lvl1pPr defTabSz="912813">
              <a:defRPr sz="1000" i="1">
                <a:latin typeface="Times New Roman" charset="0"/>
              </a:defRPr>
            </a:lvl1pPr>
          </a:lstStyle>
          <a:p>
            <a:pPr>
              <a:defRPr/>
            </a:pPr>
            <a:endParaRPr lang="en-US" altLang="en-US"/>
          </a:p>
        </p:txBody>
      </p:sp>
      <p:sp>
        <p:nvSpPr>
          <p:cNvPr id="3075" name="Rectangle 3">
            <a:extLst>
              <a:ext uri="{FF2B5EF4-FFF2-40B4-BE49-F238E27FC236}">
                <a16:creationId xmlns:a16="http://schemas.microsoft.com/office/drawing/2014/main" id="{9F00CB52-1B99-7D4F-A13D-02B615016BC5}"/>
              </a:ext>
            </a:extLst>
          </p:cNvPr>
          <p:cNvSpPr>
            <a:spLocks noGrp="1" noChangeArrowheads="1"/>
          </p:cNvSpPr>
          <p:nvPr>
            <p:ph type="dt" idx="1"/>
          </p:nvPr>
        </p:nvSpPr>
        <p:spPr bwMode="auto">
          <a:xfrm>
            <a:off x="3886200" y="-1588"/>
            <a:ext cx="2971800" cy="46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9050" tIns="0" rIns="19050" bIns="0" numCol="1" anchor="t" anchorCtr="0" compatLnSpc="1">
            <a:prstTxWarp prst="textNoShape">
              <a:avLst/>
            </a:prstTxWarp>
          </a:bodyPr>
          <a:lstStyle>
            <a:lvl1pPr algn="r" defTabSz="912813">
              <a:defRPr sz="1000" i="1">
                <a:latin typeface="Times New Roman" charset="0"/>
              </a:defRPr>
            </a:lvl1pPr>
          </a:lstStyle>
          <a:p>
            <a:pPr>
              <a:defRPr/>
            </a:pPr>
            <a:endParaRPr lang="en-US" altLang="en-US"/>
          </a:p>
        </p:txBody>
      </p:sp>
      <p:sp>
        <p:nvSpPr>
          <p:cNvPr id="3076" name="Rectangle 4">
            <a:extLst>
              <a:ext uri="{FF2B5EF4-FFF2-40B4-BE49-F238E27FC236}">
                <a16:creationId xmlns:a16="http://schemas.microsoft.com/office/drawing/2014/main" id="{10F85DED-57EB-8B4A-996C-558D4129FE8A}"/>
              </a:ext>
            </a:extLst>
          </p:cNvPr>
          <p:cNvSpPr>
            <a:spLocks noGrp="1" noRot="1" noChangeAspect="1" noChangeArrowheads="1" noTextEdit="1"/>
          </p:cNvSpPr>
          <p:nvPr>
            <p:ph type="sldImg" idx="2"/>
          </p:nvPr>
        </p:nvSpPr>
        <p:spPr bwMode="auto">
          <a:xfrm>
            <a:off x="1136650" y="696913"/>
            <a:ext cx="4584700" cy="343535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FF1AA0C4-93DF-984B-8CDD-398374E063DB}"/>
              </a:ext>
            </a:extLst>
          </p:cNvPr>
          <p:cNvSpPr>
            <a:spLocks noGrp="1" noChangeArrowheads="1"/>
          </p:cNvSpPr>
          <p:nvPr>
            <p:ph type="body" sz="quarter" idx="3"/>
          </p:nvPr>
        </p:nvSpPr>
        <p:spPr bwMode="auto">
          <a:xfrm>
            <a:off x="914400" y="4368800"/>
            <a:ext cx="5029200"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3078" name="Rectangle 6">
            <a:extLst>
              <a:ext uri="{FF2B5EF4-FFF2-40B4-BE49-F238E27FC236}">
                <a16:creationId xmlns:a16="http://schemas.microsoft.com/office/drawing/2014/main" id="{7CCC9067-37CE-9D40-AAB7-17103F57A8B3}"/>
              </a:ext>
            </a:extLst>
          </p:cNvPr>
          <p:cNvSpPr>
            <a:spLocks noGrp="1" noChangeArrowheads="1"/>
          </p:cNvSpPr>
          <p:nvPr>
            <p:ph type="ftr" sz="quarter" idx="4"/>
          </p:nvPr>
        </p:nvSpPr>
        <p:spPr bwMode="auto">
          <a:xfrm>
            <a:off x="0" y="8739188"/>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9050" tIns="0" rIns="19050" bIns="0" numCol="1" anchor="b" anchorCtr="0" compatLnSpc="1">
            <a:prstTxWarp prst="textNoShape">
              <a:avLst/>
            </a:prstTxWarp>
          </a:bodyPr>
          <a:lstStyle>
            <a:lvl1pPr defTabSz="912813">
              <a:defRPr sz="1000" i="1">
                <a:latin typeface="Times New Roman" charset="0"/>
              </a:defRPr>
            </a:lvl1pPr>
          </a:lstStyle>
          <a:p>
            <a:pPr>
              <a:defRPr/>
            </a:pPr>
            <a:endParaRPr lang="en-US" altLang="en-US"/>
          </a:p>
        </p:txBody>
      </p:sp>
      <p:sp>
        <p:nvSpPr>
          <p:cNvPr id="3079" name="Rectangle 7">
            <a:extLst>
              <a:ext uri="{FF2B5EF4-FFF2-40B4-BE49-F238E27FC236}">
                <a16:creationId xmlns:a16="http://schemas.microsoft.com/office/drawing/2014/main" id="{0EA2B962-2A81-AA44-B374-E71D4516170D}"/>
              </a:ext>
            </a:extLst>
          </p:cNvPr>
          <p:cNvSpPr>
            <a:spLocks noGrp="1" noChangeArrowheads="1"/>
          </p:cNvSpPr>
          <p:nvPr>
            <p:ph type="sldNum" sz="quarter" idx="5"/>
          </p:nvPr>
        </p:nvSpPr>
        <p:spPr bwMode="auto">
          <a:xfrm>
            <a:off x="3886200" y="8739188"/>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9050" tIns="0" rIns="19050" bIns="0" numCol="1" anchor="b" anchorCtr="0" compatLnSpc="1">
            <a:prstTxWarp prst="textNoShape">
              <a:avLst/>
            </a:prstTxWarp>
          </a:bodyPr>
          <a:lstStyle>
            <a:lvl1pPr algn="r" defTabSz="912813">
              <a:defRPr sz="1000" i="1">
                <a:latin typeface="Times New Roman" charset="0"/>
              </a:defRPr>
            </a:lvl1pPr>
          </a:lstStyle>
          <a:p>
            <a:pPr>
              <a:defRPr/>
            </a:pPr>
            <a:fld id="{56526504-B0AB-8F43-8E55-7CB7FFF0C5A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defTabSz="912813"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defTabSz="912813"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defTabSz="912813" rtl="0" eaLnBrk="0" fontAlgn="base" hangingPunct="0">
      <a:spcBef>
        <a:spcPct val="30000"/>
      </a:spcBef>
      <a:spcAft>
        <a:spcPct val="0"/>
      </a:spcAft>
      <a:defRPr sz="1200" kern="1200">
        <a:solidFill>
          <a:schemeClr val="tx1"/>
        </a:solidFill>
        <a:latin typeface="Times New Roman" charset="0"/>
        <a:ea typeface="+mn-ea"/>
        <a:cs typeface="+mn-cs"/>
      </a:defRPr>
    </a:lvl4pPr>
    <a:lvl5pPr marL="1827213" algn="l" defTabSz="912813"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952B76A-6FDA-6F44-9DC4-3D452EDDF443}"/>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p>
            <a:pPr>
              <a:defRPr/>
            </a:pPr>
            <a:fld id="{B0937866-50A4-BE4A-ABD0-3C5D6670C495}" type="slidenum">
              <a:rPr lang="en-US" altLang="en-US"/>
              <a:pPr>
                <a:defRPr/>
              </a:pPr>
              <a:t>1</a:t>
            </a:fld>
            <a:endParaRPr lang="en-US" altLang="en-US"/>
          </a:p>
        </p:txBody>
      </p:sp>
      <p:sp>
        <p:nvSpPr>
          <p:cNvPr id="5122" name="Rectangle 2">
            <a:extLst>
              <a:ext uri="{FF2B5EF4-FFF2-40B4-BE49-F238E27FC236}">
                <a16:creationId xmlns:a16="http://schemas.microsoft.com/office/drawing/2014/main" id="{267AF04F-C181-BA49-8F0A-32D82EBB73E8}"/>
              </a:ext>
            </a:extLst>
          </p:cNvPr>
          <p:cNvSpPr>
            <a:spLocks noGrp="1" noRot="1" noChangeAspect="1" noChangeArrowheads="1" noTextEdit="1"/>
          </p:cNvSpPr>
          <p:nvPr>
            <p:ph type="sldImg"/>
          </p:nvPr>
        </p:nvSpPr>
        <p:spPr>
          <a:xfrm>
            <a:off x="1138238" y="696913"/>
            <a:ext cx="4581525" cy="3435350"/>
          </a:xfrm>
          <a:ln cap="flat"/>
        </p:spPr>
      </p:sp>
      <p:sp>
        <p:nvSpPr>
          <p:cNvPr id="5123" name="Rectangle 3">
            <a:extLst>
              <a:ext uri="{FF2B5EF4-FFF2-40B4-BE49-F238E27FC236}">
                <a16:creationId xmlns:a16="http://schemas.microsoft.com/office/drawing/2014/main" id="{1EF7BCB8-1360-DF4C-94C7-CD1653276E0E}"/>
              </a:ext>
            </a:extLst>
          </p:cNvPr>
          <p:cNvSpPr>
            <a:spLocks noGrp="1" noChangeArrowheads="1"/>
          </p:cNvSpPr>
          <p:nvPr>
            <p:ph type="body" idx="1"/>
          </p:nvPr>
        </p:nvSpPr>
        <p:spPr>
          <a:ln/>
        </p:spPr>
        <p:txBody>
          <a:bodyPr/>
          <a:lstStyle/>
          <a:p>
            <a:pPr>
              <a:defRPr/>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D4D8E0F-BA02-BB4A-AC20-EDFDBED50646}"/>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p>
            <a:pPr>
              <a:defRPr/>
            </a:pPr>
            <a:fld id="{CD844A73-1680-E540-AEF6-FE7CFE18A287}" type="slidenum">
              <a:rPr lang="en-US" altLang="en-US"/>
              <a:pPr>
                <a:defRPr/>
              </a:pPr>
              <a:t>10</a:t>
            </a:fld>
            <a:endParaRPr lang="en-US" altLang="en-US"/>
          </a:p>
        </p:txBody>
      </p:sp>
      <p:sp>
        <p:nvSpPr>
          <p:cNvPr id="23554" name="Rectangle 2">
            <a:extLst>
              <a:ext uri="{FF2B5EF4-FFF2-40B4-BE49-F238E27FC236}">
                <a16:creationId xmlns:a16="http://schemas.microsoft.com/office/drawing/2014/main" id="{7FCC81ED-0852-3B41-B93F-5F9E6C757DE5}"/>
              </a:ext>
            </a:extLst>
          </p:cNvPr>
          <p:cNvSpPr>
            <a:spLocks noGrp="1" noRot="1" noChangeAspect="1" noChangeArrowheads="1" noTextEdit="1"/>
          </p:cNvSpPr>
          <p:nvPr>
            <p:ph type="sldImg"/>
          </p:nvPr>
        </p:nvSpPr>
        <p:spPr>
          <a:xfrm>
            <a:off x="1138238" y="696913"/>
            <a:ext cx="4581525" cy="3435350"/>
          </a:xfrm>
          <a:ln cap="flat"/>
        </p:spPr>
      </p:sp>
      <p:sp>
        <p:nvSpPr>
          <p:cNvPr id="23555" name="Rectangle 3">
            <a:extLst>
              <a:ext uri="{FF2B5EF4-FFF2-40B4-BE49-F238E27FC236}">
                <a16:creationId xmlns:a16="http://schemas.microsoft.com/office/drawing/2014/main" id="{8CBD9715-598B-3E44-8453-B8A469D25789}"/>
              </a:ext>
            </a:extLst>
          </p:cNvPr>
          <p:cNvSpPr>
            <a:spLocks noGrp="1" noChangeArrowheads="1"/>
          </p:cNvSpPr>
          <p:nvPr>
            <p:ph type="body" idx="1"/>
          </p:nvPr>
        </p:nvSpPr>
        <p:spPr>
          <a:ln/>
        </p:spPr>
        <p:txBody>
          <a:bodyPr/>
          <a:lstStyle/>
          <a:p>
            <a:pPr>
              <a:defRPr/>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940A420-832E-C749-858D-BD97446DDCFA}"/>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p>
            <a:pPr>
              <a:defRPr/>
            </a:pPr>
            <a:fld id="{D91CFDF1-7AEA-DE46-B28D-61C4EEE9816D}" type="slidenum">
              <a:rPr lang="en-US" altLang="en-US"/>
              <a:pPr>
                <a:defRPr/>
              </a:pPr>
              <a:t>16</a:t>
            </a:fld>
            <a:endParaRPr lang="en-US" altLang="en-US"/>
          </a:p>
        </p:txBody>
      </p:sp>
      <p:sp>
        <p:nvSpPr>
          <p:cNvPr id="25602" name="Rectangle 2">
            <a:extLst>
              <a:ext uri="{FF2B5EF4-FFF2-40B4-BE49-F238E27FC236}">
                <a16:creationId xmlns:a16="http://schemas.microsoft.com/office/drawing/2014/main" id="{D53F19EF-B686-334C-AAD0-54627722A3E9}"/>
              </a:ext>
            </a:extLst>
          </p:cNvPr>
          <p:cNvSpPr>
            <a:spLocks noGrp="1" noRot="1" noChangeAspect="1" noChangeArrowheads="1" noTextEdit="1"/>
          </p:cNvSpPr>
          <p:nvPr>
            <p:ph type="sldImg"/>
          </p:nvPr>
        </p:nvSpPr>
        <p:spPr>
          <a:xfrm>
            <a:off x="1138238" y="696913"/>
            <a:ext cx="4581525" cy="3435350"/>
          </a:xfrm>
          <a:ln cap="flat"/>
        </p:spPr>
      </p:sp>
      <p:sp>
        <p:nvSpPr>
          <p:cNvPr id="25603" name="Rectangle 3">
            <a:extLst>
              <a:ext uri="{FF2B5EF4-FFF2-40B4-BE49-F238E27FC236}">
                <a16:creationId xmlns:a16="http://schemas.microsoft.com/office/drawing/2014/main" id="{9805E953-B1A1-1B44-911C-3BD544D3F615}"/>
              </a:ext>
            </a:extLst>
          </p:cNvPr>
          <p:cNvSpPr>
            <a:spLocks noGrp="1" noChangeArrowheads="1"/>
          </p:cNvSpPr>
          <p:nvPr>
            <p:ph type="body" idx="1"/>
          </p:nvPr>
        </p:nvSpPr>
        <p:spPr>
          <a:ln/>
        </p:spPr>
        <p:txBody>
          <a:bodyPr/>
          <a:lstStyle/>
          <a:p>
            <a:pPr>
              <a:defRPr/>
            </a:pPr>
            <a:r>
              <a:rPr lang="en-US" altLang="en-US" sz="1000"/>
              <a:t>The milk-alkali syndrome, first reported as an adverse reaction to peptic ulcer therapy in the 1920s, may be increasing due to the growing use of calcium carbonate supplements to prevent osteoporosis. </a:t>
            </a:r>
          </a:p>
          <a:p>
            <a:pPr>
              <a:defRPr/>
            </a:pPr>
            <a:r>
              <a:rPr lang="en-US" altLang="en-US" sz="1000"/>
              <a:t>     In recent case reports of the syndrome, most patients had been taking only calcium carbonate, which provides both calcium and absorbable alkali. The pathophysiology of the syndrome remains unclear. Until the recent introduction of the immunoradiometric assay (IRMA), it was not possible to reliably distinguish the milk-alkali syndrome from</a:t>
            </a:r>
          </a:p>
          <a:p>
            <a:pPr>
              <a:defRPr/>
            </a:pPr>
            <a:r>
              <a:rPr lang="en-US" altLang="en-US" sz="1000"/>
              <a:t>hyperparathyroidism with noninvasive studies. </a:t>
            </a:r>
          </a:p>
          <a:p>
            <a:pPr>
              <a:defRPr/>
            </a:pPr>
            <a:r>
              <a:rPr lang="en-US" altLang="en-US" sz="1000"/>
              <a:t>     Investigators reviewed the records of the 100 patients hospitalized for hypercalcemia between 1985 and 1993. Milk-alkali syndrome was diagnosed in seven of the 100 patients, based on a history of increased consumption of calcium and alkali, the presence of both hypercalcemia and metabolic acidosis, and the absence of any other explanations for these findings. </a:t>
            </a:r>
          </a:p>
          <a:p>
            <a:pPr>
              <a:defRPr/>
            </a:pPr>
            <a:r>
              <a:rPr lang="en-US" altLang="en-US" sz="1000"/>
              <a:t>     Six of the seven patients were women. All seven had been taking OTC antacids containing calcium carbonate in dosages of 4 to 12 g/day. Serum bicarbonate levels were elevated in three patients and high-normal in the rest. Serum parathyroid hormone levels, measured by IRMA in six patients at the time of admission, were low in all six.</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D88B201-F815-8448-81AA-265745B0F980}"/>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p>
            <a:pPr>
              <a:defRPr/>
            </a:pPr>
            <a:fld id="{53460552-7CCD-8F4A-BD42-2CB4BD32E9ED}" type="slidenum">
              <a:rPr lang="en-US" altLang="en-US"/>
              <a:pPr>
                <a:defRPr/>
              </a:pPr>
              <a:t>17</a:t>
            </a:fld>
            <a:endParaRPr lang="en-US" altLang="en-US"/>
          </a:p>
        </p:txBody>
      </p:sp>
      <p:sp>
        <p:nvSpPr>
          <p:cNvPr id="27650" name="Rectangle 2">
            <a:extLst>
              <a:ext uri="{FF2B5EF4-FFF2-40B4-BE49-F238E27FC236}">
                <a16:creationId xmlns:a16="http://schemas.microsoft.com/office/drawing/2014/main" id="{5778FCD6-2357-EC41-8569-5DD282E78B9A}"/>
              </a:ext>
            </a:extLst>
          </p:cNvPr>
          <p:cNvSpPr>
            <a:spLocks noGrp="1" noRot="1" noChangeAspect="1" noChangeArrowheads="1" noTextEdit="1"/>
          </p:cNvSpPr>
          <p:nvPr>
            <p:ph type="sldImg"/>
          </p:nvPr>
        </p:nvSpPr>
        <p:spPr>
          <a:xfrm>
            <a:off x="1138238" y="696913"/>
            <a:ext cx="4581525" cy="3435350"/>
          </a:xfrm>
          <a:ln cap="flat"/>
        </p:spPr>
      </p:sp>
      <p:sp>
        <p:nvSpPr>
          <p:cNvPr id="27651" name="Rectangle 3">
            <a:extLst>
              <a:ext uri="{FF2B5EF4-FFF2-40B4-BE49-F238E27FC236}">
                <a16:creationId xmlns:a16="http://schemas.microsoft.com/office/drawing/2014/main" id="{5DB5B97D-0DCA-3D46-989A-F4131C8602F3}"/>
              </a:ext>
            </a:extLst>
          </p:cNvPr>
          <p:cNvSpPr>
            <a:spLocks noGrp="1" noChangeArrowheads="1"/>
          </p:cNvSpPr>
          <p:nvPr>
            <p:ph type="body" idx="1"/>
          </p:nvPr>
        </p:nvSpPr>
        <p:spPr>
          <a:ln/>
        </p:spPr>
        <p:txBody>
          <a:bodyPr/>
          <a:lstStyle/>
          <a:p>
            <a:pPr>
              <a:defRPr/>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1B441FE-989F-1543-9AFA-B3CF6033C3E8}"/>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p>
            <a:pPr>
              <a:defRPr/>
            </a:pPr>
            <a:fld id="{98C548F3-5F5C-DB44-B2F7-1BA85D088EB9}" type="slidenum">
              <a:rPr lang="en-US" altLang="en-US"/>
              <a:pPr>
                <a:defRPr/>
              </a:pPr>
              <a:t>2</a:t>
            </a:fld>
            <a:endParaRPr lang="en-US" altLang="en-US"/>
          </a:p>
        </p:txBody>
      </p:sp>
      <p:sp>
        <p:nvSpPr>
          <p:cNvPr id="7170" name="Rectangle 2">
            <a:extLst>
              <a:ext uri="{FF2B5EF4-FFF2-40B4-BE49-F238E27FC236}">
                <a16:creationId xmlns:a16="http://schemas.microsoft.com/office/drawing/2014/main" id="{1F8F0B55-0498-BE4A-8392-95FAE869F1E4}"/>
              </a:ext>
            </a:extLst>
          </p:cNvPr>
          <p:cNvSpPr>
            <a:spLocks noGrp="1" noRot="1" noChangeAspect="1" noChangeArrowheads="1" noTextEdit="1"/>
          </p:cNvSpPr>
          <p:nvPr>
            <p:ph type="sldImg"/>
          </p:nvPr>
        </p:nvSpPr>
        <p:spPr>
          <a:xfrm>
            <a:off x="1138238" y="696913"/>
            <a:ext cx="4581525" cy="3435350"/>
          </a:xfrm>
          <a:ln cap="flat"/>
        </p:spPr>
      </p:sp>
      <p:sp>
        <p:nvSpPr>
          <p:cNvPr id="7171" name="Rectangle 3">
            <a:extLst>
              <a:ext uri="{FF2B5EF4-FFF2-40B4-BE49-F238E27FC236}">
                <a16:creationId xmlns:a16="http://schemas.microsoft.com/office/drawing/2014/main" id="{DBA7C792-6849-1142-8CBF-2D73FCC5DD97}"/>
              </a:ext>
            </a:extLst>
          </p:cNvPr>
          <p:cNvSpPr>
            <a:spLocks noGrp="1" noChangeArrowheads="1"/>
          </p:cNvSpPr>
          <p:nvPr>
            <p:ph type="body" idx="1"/>
          </p:nvPr>
        </p:nvSpPr>
        <p:spPr>
          <a:ln/>
        </p:spPr>
        <p:txBody>
          <a:bodyPr/>
          <a:lstStyle/>
          <a:p>
            <a:pPr>
              <a:defRPr/>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C9A7BA4-3C14-8640-8345-A662617CD73D}"/>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p>
            <a:pPr>
              <a:defRPr/>
            </a:pPr>
            <a:fld id="{C79F73F1-8462-624B-84E4-1C3B78E9D6FC}" type="slidenum">
              <a:rPr lang="en-US" altLang="en-US"/>
              <a:pPr>
                <a:defRPr/>
              </a:pPr>
              <a:t>3</a:t>
            </a:fld>
            <a:endParaRPr lang="en-US" altLang="en-US"/>
          </a:p>
        </p:txBody>
      </p:sp>
      <p:sp>
        <p:nvSpPr>
          <p:cNvPr id="11266" name="Rectangle 2">
            <a:extLst>
              <a:ext uri="{FF2B5EF4-FFF2-40B4-BE49-F238E27FC236}">
                <a16:creationId xmlns:a16="http://schemas.microsoft.com/office/drawing/2014/main" id="{985CD498-BFA5-B049-B336-20B8654DA649}"/>
              </a:ext>
            </a:extLst>
          </p:cNvPr>
          <p:cNvSpPr>
            <a:spLocks noGrp="1" noRot="1" noChangeAspect="1" noChangeArrowheads="1" noTextEdit="1"/>
          </p:cNvSpPr>
          <p:nvPr>
            <p:ph type="sldImg"/>
          </p:nvPr>
        </p:nvSpPr>
        <p:spPr>
          <a:xfrm>
            <a:off x="1138238" y="696913"/>
            <a:ext cx="4581525" cy="3435350"/>
          </a:xfrm>
          <a:ln cap="flat"/>
        </p:spPr>
      </p:sp>
      <p:sp>
        <p:nvSpPr>
          <p:cNvPr id="11267" name="Rectangle 3">
            <a:extLst>
              <a:ext uri="{FF2B5EF4-FFF2-40B4-BE49-F238E27FC236}">
                <a16:creationId xmlns:a16="http://schemas.microsoft.com/office/drawing/2014/main" id="{CE9FE6D0-B482-C648-B1E8-F82BCF87FB1B}"/>
              </a:ext>
            </a:extLst>
          </p:cNvPr>
          <p:cNvSpPr>
            <a:spLocks noGrp="1" noChangeArrowheads="1"/>
          </p:cNvSpPr>
          <p:nvPr>
            <p:ph type="body" idx="1"/>
          </p:nvPr>
        </p:nvSpPr>
        <p:spPr>
          <a:ln/>
        </p:spPr>
        <p:txBody>
          <a:bodyPr/>
          <a:lstStyle/>
          <a:p>
            <a:pPr>
              <a:defRPr/>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3B4B782-B0DB-6443-9BF4-F7E4F1C5844F}"/>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p>
            <a:pPr>
              <a:defRPr/>
            </a:pPr>
            <a:fld id="{71DE8AA7-A682-634A-99B4-4C08158E6A14}" type="slidenum">
              <a:rPr lang="en-US" altLang="en-US"/>
              <a:pPr>
                <a:defRPr/>
              </a:pPr>
              <a:t>4</a:t>
            </a:fld>
            <a:endParaRPr lang="en-US" altLang="en-US"/>
          </a:p>
        </p:txBody>
      </p:sp>
      <p:sp>
        <p:nvSpPr>
          <p:cNvPr id="13314" name="Rectangle 2">
            <a:extLst>
              <a:ext uri="{FF2B5EF4-FFF2-40B4-BE49-F238E27FC236}">
                <a16:creationId xmlns:a16="http://schemas.microsoft.com/office/drawing/2014/main" id="{C1F46284-BB90-6C4D-99AD-9180B092A760}"/>
              </a:ext>
            </a:extLst>
          </p:cNvPr>
          <p:cNvSpPr>
            <a:spLocks noGrp="1" noRot="1" noChangeAspect="1" noChangeArrowheads="1" noTextEdit="1"/>
          </p:cNvSpPr>
          <p:nvPr>
            <p:ph type="sldImg"/>
          </p:nvPr>
        </p:nvSpPr>
        <p:spPr>
          <a:xfrm>
            <a:off x="1138238" y="696913"/>
            <a:ext cx="4581525" cy="3435350"/>
          </a:xfrm>
          <a:ln cap="flat"/>
        </p:spPr>
      </p:sp>
      <p:sp>
        <p:nvSpPr>
          <p:cNvPr id="13315" name="Rectangle 3">
            <a:extLst>
              <a:ext uri="{FF2B5EF4-FFF2-40B4-BE49-F238E27FC236}">
                <a16:creationId xmlns:a16="http://schemas.microsoft.com/office/drawing/2014/main" id="{D4A18890-CD38-2548-83B8-E7A634407BB1}"/>
              </a:ext>
            </a:extLst>
          </p:cNvPr>
          <p:cNvSpPr>
            <a:spLocks noGrp="1" noChangeArrowheads="1"/>
          </p:cNvSpPr>
          <p:nvPr>
            <p:ph type="body" idx="1"/>
          </p:nvPr>
        </p:nvSpPr>
        <p:spPr>
          <a:ln/>
        </p:spPr>
        <p:txBody>
          <a:bodyPr/>
          <a:lstStyle/>
          <a:p>
            <a:pPr>
              <a:defRPr/>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CA5E4AC-3C7E-8D48-975E-28F0EE8D3268}"/>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p>
            <a:pPr>
              <a:defRPr/>
            </a:pPr>
            <a:fld id="{1F70AF98-72EF-134D-8C2F-944C29F33DE9}" type="slidenum">
              <a:rPr lang="en-US" altLang="en-US"/>
              <a:pPr>
                <a:defRPr/>
              </a:pPr>
              <a:t>5</a:t>
            </a:fld>
            <a:endParaRPr lang="en-US" altLang="en-US"/>
          </a:p>
        </p:txBody>
      </p:sp>
      <p:sp>
        <p:nvSpPr>
          <p:cNvPr id="13314" name="Rectangle 2">
            <a:extLst>
              <a:ext uri="{FF2B5EF4-FFF2-40B4-BE49-F238E27FC236}">
                <a16:creationId xmlns:a16="http://schemas.microsoft.com/office/drawing/2014/main" id="{7DF9FCC9-D01F-EA4C-8E90-0E061D6E4390}"/>
              </a:ext>
            </a:extLst>
          </p:cNvPr>
          <p:cNvSpPr>
            <a:spLocks noGrp="1" noRot="1" noChangeAspect="1" noChangeArrowheads="1" noTextEdit="1"/>
          </p:cNvSpPr>
          <p:nvPr>
            <p:ph type="sldImg"/>
          </p:nvPr>
        </p:nvSpPr>
        <p:spPr>
          <a:xfrm>
            <a:off x="1138238" y="696913"/>
            <a:ext cx="4581525" cy="3435350"/>
          </a:xfrm>
          <a:ln cap="flat"/>
        </p:spPr>
      </p:sp>
      <p:sp>
        <p:nvSpPr>
          <p:cNvPr id="13315" name="Rectangle 3">
            <a:extLst>
              <a:ext uri="{FF2B5EF4-FFF2-40B4-BE49-F238E27FC236}">
                <a16:creationId xmlns:a16="http://schemas.microsoft.com/office/drawing/2014/main" id="{A8C936C0-13E2-F44C-8091-DA2B395C92A9}"/>
              </a:ext>
            </a:extLst>
          </p:cNvPr>
          <p:cNvSpPr>
            <a:spLocks noGrp="1" noChangeArrowheads="1"/>
          </p:cNvSpPr>
          <p:nvPr>
            <p:ph type="body" idx="1"/>
          </p:nvPr>
        </p:nvSpPr>
        <p:spPr>
          <a:ln/>
        </p:spPr>
        <p:txBody>
          <a:bodyPr/>
          <a:lstStyle/>
          <a:p>
            <a:pPr>
              <a:defRPr/>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53CCC13-ABFE-BA4A-99DC-EBD82411C066}"/>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p>
            <a:pPr>
              <a:defRPr/>
            </a:pPr>
            <a:fld id="{E9C3C89C-DA9A-AF4C-96B1-D05C5E047899}" type="slidenum">
              <a:rPr lang="en-US" altLang="en-US"/>
              <a:pPr>
                <a:defRPr/>
              </a:pPr>
              <a:t>6</a:t>
            </a:fld>
            <a:endParaRPr lang="en-US" altLang="en-US"/>
          </a:p>
        </p:txBody>
      </p:sp>
      <p:sp>
        <p:nvSpPr>
          <p:cNvPr id="13314" name="Rectangle 2">
            <a:extLst>
              <a:ext uri="{FF2B5EF4-FFF2-40B4-BE49-F238E27FC236}">
                <a16:creationId xmlns:a16="http://schemas.microsoft.com/office/drawing/2014/main" id="{F1557FF9-2D5A-3A41-AE1D-69017A6A0F3B}"/>
              </a:ext>
            </a:extLst>
          </p:cNvPr>
          <p:cNvSpPr>
            <a:spLocks noGrp="1" noRot="1" noChangeAspect="1" noChangeArrowheads="1" noTextEdit="1"/>
          </p:cNvSpPr>
          <p:nvPr>
            <p:ph type="sldImg"/>
          </p:nvPr>
        </p:nvSpPr>
        <p:spPr>
          <a:xfrm>
            <a:off x="1138238" y="696913"/>
            <a:ext cx="4581525" cy="3435350"/>
          </a:xfrm>
          <a:ln cap="flat"/>
        </p:spPr>
      </p:sp>
      <p:sp>
        <p:nvSpPr>
          <p:cNvPr id="13315" name="Rectangle 3">
            <a:extLst>
              <a:ext uri="{FF2B5EF4-FFF2-40B4-BE49-F238E27FC236}">
                <a16:creationId xmlns:a16="http://schemas.microsoft.com/office/drawing/2014/main" id="{F5ED53F0-BC1D-BF49-A88B-D4F21B8D82B1}"/>
              </a:ext>
            </a:extLst>
          </p:cNvPr>
          <p:cNvSpPr>
            <a:spLocks noGrp="1" noChangeArrowheads="1"/>
          </p:cNvSpPr>
          <p:nvPr>
            <p:ph type="body" idx="1"/>
          </p:nvPr>
        </p:nvSpPr>
        <p:spPr>
          <a:ln/>
        </p:spPr>
        <p:txBody>
          <a:bodyPr/>
          <a:lstStyle/>
          <a:p>
            <a:pPr>
              <a:defRPr/>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6720F6A-799A-274D-BB3A-205F46BCC8BD}"/>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p>
            <a:pPr>
              <a:defRPr/>
            </a:pPr>
            <a:fld id="{467B9AD4-D1B9-A646-8734-E27AAD562830}" type="slidenum">
              <a:rPr lang="en-US" altLang="en-US"/>
              <a:pPr>
                <a:defRPr/>
              </a:pPr>
              <a:t>7</a:t>
            </a:fld>
            <a:endParaRPr lang="en-US" altLang="en-US"/>
          </a:p>
        </p:txBody>
      </p:sp>
      <p:sp>
        <p:nvSpPr>
          <p:cNvPr id="13314" name="Rectangle 2">
            <a:extLst>
              <a:ext uri="{FF2B5EF4-FFF2-40B4-BE49-F238E27FC236}">
                <a16:creationId xmlns:a16="http://schemas.microsoft.com/office/drawing/2014/main" id="{5987BA57-DA53-4F4D-9BDB-3416A873E0AA}"/>
              </a:ext>
            </a:extLst>
          </p:cNvPr>
          <p:cNvSpPr>
            <a:spLocks noGrp="1" noRot="1" noChangeAspect="1" noChangeArrowheads="1" noTextEdit="1"/>
          </p:cNvSpPr>
          <p:nvPr>
            <p:ph type="sldImg"/>
          </p:nvPr>
        </p:nvSpPr>
        <p:spPr>
          <a:xfrm>
            <a:off x="1138238" y="696913"/>
            <a:ext cx="4581525" cy="3435350"/>
          </a:xfrm>
          <a:ln cap="flat"/>
        </p:spPr>
      </p:sp>
      <p:sp>
        <p:nvSpPr>
          <p:cNvPr id="13315" name="Rectangle 3">
            <a:extLst>
              <a:ext uri="{FF2B5EF4-FFF2-40B4-BE49-F238E27FC236}">
                <a16:creationId xmlns:a16="http://schemas.microsoft.com/office/drawing/2014/main" id="{7B63C576-0B25-B647-9853-3CE083DF350F}"/>
              </a:ext>
            </a:extLst>
          </p:cNvPr>
          <p:cNvSpPr>
            <a:spLocks noGrp="1" noChangeArrowheads="1"/>
          </p:cNvSpPr>
          <p:nvPr>
            <p:ph type="body" idx="1"/>
          </p:nvPr>
        </p:nvSpPr>
        <p:spPr>
          <a:ln/>
        </p:spPr>
        <p:txBody>
          <a:bodyPr/>
          <a:lstStyle/>
          <a:p>
            <a:pPr>
              <a:defRPr/>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7D43501-58B7-7441-A787-C5D120E6816E}"/>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p>
            <a:pPr>
              <a:defRPr/>
            </a:pPr>
            <a:fld id="{4702B998-432A-5143-8336-89BAAD696372}" type="slidenum">
              <a:rPr lang="en-US" altLang="en-US"/>
              <a:pPr>
                <a:defRPr/>
              </a:pPr>
              <a:t>8</a:t>
            </a:fld>
            <a:endParaRPr lang="en-US" altLang="en-US"/>
          </a:p>
        </p:txBody>
      </p:sp>
      <p:sp>
        <p:nvSpPr>
          <p:cNvPr id="13314" name="Rectangle 2">
            <a:extLst>
              <a:ext uri="{FF2B5EF4-FFF2-40B4-BE49-F238E27FC236}">
                <a16:creationId xmlns:a16="http://schemas.microsoft.com/office/drawing/2014/main" id="{B1BE6403-2745-5D43-8010-9471F1BF22FF}"/>
              </a:ext>
            </a:extLst>
          </p:cNvPr>
          <p:cNvSpPr>
            <a:spLocks noGrp="1" noRot="1" noChangeAspect="1" noChangeArrowheads="1" noTextEdit="1"/>
          </p:cNvSpPr>
          <p:nvPr>
            <p:ph type="sldImg"/>
          </p:nvPr>
        </p:nvSpPr>
        <p:spPr>
          <a:xfrm>
            <a:off x="1138238" y="696913"/>
            <a:ext cx="4581525" cy="3435350"/>
          </a:xfrm>
          <a:ln cap="flat"/>
        </p:spPr>
      </p:sp>
      <p:sp>
        <p:nvSpPr>
          <p:cNvPr id="13315" name="Rectangle 3">
            <a:extLst>
              <a:ext uri="{FF2B5EF4-FFF2-40B4-BE49-F238E27FC236}">
                <a16:creationId xmlns:a16="http://schemas.microsoft.com/office/drawing/2014/main" id="{0A4727A2-D11D-8F4A-BEC7-5324FB3A6195}"/>
              </a:ext>
            </a:extLst>
          </p:cNvPr>
          <p:cNvSpPr>
            <a:spLocks noGrp="1" noChangeArrowheads="1"/>
          </p:cNvSpPr>
          <p:nvPr>
            <p:ph type="body" idx="1"/>
          </p:nvPr>
        </p:nvSpPr>
        <p:spPr>
          <a:ln/>
        </p:spPr>
        <p:txBody>
          <a:bodyPr/>
          <a:lstStyle/>
          <a:p>
            <a:pPr>
              <a:defRPr/>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52DA978-FDC9-5045-B2B0-60D8E9BB83ED}"/>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p>
            <a:pPr>
              <a:defRPr/>
            </a:pPr>
            <a:fld id="{91682624-484F-9642-859A-572D18E0ECF3}" type="slidenum">
              <a:rPr lang="en-US" altLang="en-US"/>
              <a:pPr>
                <a:defRPr/>
              </a:pPr>
              <a:t>9</a:t>
            </a:fld>
            <a:endParaRPr lang="en-US" altLang="en-US"/>
          </a:p>
        </p:txBody>
      </p:sp>
      <p:sp>
        <p:nvSpPr>
          <p:cNvPr id="15362" name="Rectangle 2">
            <a:extLst>
              <a:ext uri="{FF2B5EF4-FFF2-40B4-BE49-F238E27FC236}">
                <a16:creationId xmlns:a16="http://schemas.microsoft.com/office/drawing/2014/main" id="{6B03258D-EAA0-D641-A60E-EEEB9FB6ACA3}"/>
              </a:ext>
            </a:extLst>
          </p:cNvPr>
          <p:cNvSpPr>
            <a:spLocks noGrp="1" noRot="1" noChangeAspect="1" noChangeArrowheads="1" noTextEdit="1"/>
          </p:cNvSpPr>
          <p:nvPr>
            <p:ph type="sldImg"/>
          </p:nvPr>
        </p:nvSpPr>
        <p:spPr>
          <a:xfrm>
            <a:off x="1138238" y="696913"/>
            <a:ext cx="4581525" cy="3435350"/>
          </a:xfrm>
          <a:ln cap="flat"/>
        </p:spPr>
      </p:sp>
      <p:sp>
        <p:nvSpPr>
          <p:cNvPr id="15363" name="Rectangle 3">
            <a:extLst>
              <a:ext uri="{FF2B5EF4-FFF2-40B4-BE49-F238E27FC236}">
                <a16:creationId xmlns:a16="http://schemas.microsoft.com/office/drawing/2014/main" id="{D8B592AF-6E9A-6946-A706-49AFDA5EF8A0}"/>
              </a:ext>
            </a:extLst>
          </p:cNvPr>
          <p:cNvSpPr>
            <a:spLocks noGrp="1" noChangeArrowheads="1"/>
          </p:cNvSpPr>
          <p:nvPr>
            <p:ph type="body" idx="1"/>
          </p:nvPr>
        </p:nvSpPr>
        <p:spPr>
          <a:ln/>
        </p:spPr>
        <p:txBody>
          <a:bodyPr/>
          <a:lstStyle/>
          <a:p>
            <a:pPr>
              <a:defRPr/>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4">
            <a:extLst>
              <a:ext uri="{FF2B5EF4-FFF2-40B4-BE49-F238E27FC236}">
                <a16:creationId xmlns:a16="http://schemas.microsoft.com/office/drawing/2014/main" id="{A83CB047-6AFF-394D-A8AC-E649B563F1E8}"/>
              </a:ext>
            </a:extLst>
          </p:cNvPr>
          <p:cNvGrpSpPr>
            <a:grpSpLocks/>
          </p:cNvGrpSpPr>
          <p:nvPr/>
        </p:nvGrpSpPr>
        <p:grpSpPr bwMode="auto">
          <a:xfrm>
            <a:off x="377825" y="1676400"/>
            <a:ext cx="8389938" cy="4421188"/>
            <a:chOff x="238" y="1056"/>
            <a:chExt cx="5285" cy="2785"/>
          </a:xfrm>
        </p:grpSpPr>
        <p:grpSp>
          <p:nvGrpSpPr>
            <p:cNvPr id="5" name="Group 5">
              <a:extLst>
                <a:ext uri="{FF2B5EF4-FFF2-40B4-BE49-F238E27FC236}">
                  <a16:creationId xmlns:a16="http://schemas.microsoft.com/office/drawing/2014/main" id="{E9648675-C995-A046-A004-5DBD64CEFF43}"/>
                </a:ext>
              </a:extLst>
            </p:cNvPr>
            <p:cNvGrpSpPr>
              <a:grpSpLocks/>
            </p:cNvGrpSpPr>
            <p:nvPr/>
          </p:nvGrpSpPr>
          <p:grpSpPr bwMode="auto">
            <a:xfrm>
              <a:off x="238" y="1056"/>
              <a:ext cx="5285" cy="1393"/>
              <a:chOff x="238" y="1056"/>
              <a:chExt cx="5285" cy="1393"/>
            </a:xfrm>
          </p:grpSpPr>
          <p:sp>
            <p:nvSpPr>
              <p:cNvPr id="14" name="Rectangle 2">
                <a:extLst>
                  <a:ext uri="{FF2B5EF4-FFF2-40B4-BE49-F238E27FC236}">
                    <a16:creationId xmlns:a16="http://schemas.microsoft.com/office/drawing/2014/main" id="{70B4BF40-CC06-694A-B816-7704C1C00B1D}"/>
                  </a:ext>
                </a:extLst>
              </p:cNvPr>
              <p:cNvSpPr>
                <a:spLocks noChangeArrowheads="1"/>
              </p:cNvSpPr>
              <p:nvPr/>
            </p:nvSpPr>
            <p:spPr bwMode="ltGray">
              <a:xfrm>
                <a:off x="243" y="1057"/>
                <a:ext cx="5272" cy="1391"/>
              </a:xfrm>
              <a:prstGeom prst="rect">
                <a:avLst/>
              </a:prstGeom>
              <a:solidFill>
                <a:srgbClr val="EAEAEA">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ndParaRPr>
              </a:p>
            </p:txBody>
          </p:sp>
          <p:sp>
            <p:nvSpPr>
              <p:cNvPr id="15" name="Freeform 3">
                <a:extLst>
                  <a:ext uri="{FF2B5EF4-FFF2-40B4-BE49-F238E27FC236}">
                    <a16:creationId xmlns:a16="http://schemas.microsoft.com/office/drawing/2014/main" id="{44B2D01D-C9EE-5C4A-88CB-70B0778E1B12}"/>
                  </a:ext>
                </a:extLst>
              </p:cNvPr>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6" name="Freeform 4">
                <a:extLst>
                  <a:ext uri="{FF2B5EF4-FFF2-40B4-BE49-F238E27FC236}">
                    <a16:creationId xmlns:a16="http://schemas.microsoft.com/office/drawing/2014/main" id="{430E6875-984A-1D4E-A33F-187F6C796FE8}"/>
                  </a:ext>
                </a:extLst>
              </p:cNvPr>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6" name="Group 9">
              <a:extLst>
                <a:ext uri="{FF2B5EF4-FFF2-40B4-BE49-F238E27FC236}">
                  <a16:creationId xmlns:a16="http://schemas.microsoft.com/office/drawing/2014/main" id="{3C62501C-A088-9F48-BCC7-5E6AF6ED4C9A}"/>
                </a:ext>
              </a:extLst>
            </p:cNvPr>
            <p:cNvGrpSpPr>
              <a:grpSpLocks/>
            </p:cNvGrpSpPr>
            <p:nvPr/>
          </p:nvGrpSpPr>
          <p:grpSpPr bwMode="auto">
            <a:xfrm>
              <a:off x="240" y="3744"/>
              <a:ext cx="5281" cy="97"/>
              <a:chOff x="240" y="3744"/>
              <a:chExt cx="5281" cy="97"/>
            </a:xfrm>
          </p:grpSpPr>
          <p:sp>
            <p:nvSpPr>
              <p:cNvPr id="11" name="Rectangle 6">
                <a:extLst>
                  <a:ext uri="{FF2B5EF4-FFF2-40B4-BE49-F238E27FC236}">
                    <a16:creationId xmlns:a16="http://schemas.microsoft.com/office/drawing/2014/main" id="{E3C09146-6A67-6546-9B78-9B5C664B5162}"/>
                  </a:ext>
                </a:extLst>
              </p:cNvPr>
              <p:cNvSpPr>
                <a:spLocks noChangeArrowheads="1"/>
              </p:cNvSpPr>
              <p:nvPr/>
            </p:nvSpPr>
            <p:spPr bwMode="ltGray">
              <a:xfrm>
                <a:off x="240" y="3744"/>
                <a:ext cx="5280" cy="96"/>
              </a:xfrm>
              <a:prstGeom prst="rect">
                <a:avLst/>
              </a:prstGeom>
              <a:solidFill>
                <a:srgbClr val="EAEAEA">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ndParaRPr>
              </a:p>
            </p:txBody>
          </p:sp>
          <p:sp>
            <p:nvSpPr>
              <p:cNvPr id="12" name="Freeform 7">
                <a:extLst>
                  <a:ext uri="{FF2B5EF4-FFF2-40B4-BE49-F238E27FC236}">
                    <a16:creationId xmlns:a16="http://schemas.microsoft.com/office/drawing/2014/main" id="{2D25D305-12CB-6D4D-9B2F-D8122BF4149A}"/>
                  </a:ext>
                </a:extLst>
              </p:cNvPr>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3" name="Freeform 8">
                <a:extLst>
                  <a:ext uri="{FF2B5EF4-FFF2-40B4-BE49-F238E27FC236}">
                    <a16:creationId xmlns:a16="http://schemas.microsoft.com/office/drawing/2014/main" id="{5CDC2321-70F6-5A43-BFBB-0F538DC9E2F9}"/>
                  </a:ext>
                </a:extLst>
              </p:cNvPr>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7" name="Group 13">
              <a:extLst>
                <a:ext uri="{FF2B5EF4-FFF2-40B4-BE49-F238E27FC236}">
                  <a16:creationId xmlns:a16="http://schemas.microsoft.com/office/drawing/2014/main" id="{BA0FE58A-E0BA-0B46-91D1-817B7AE7C3A6}"/>
                </a:ext>
              </a:extLst>
            </p:cNvPr>
            <p:cNvGrpSpPr>
              <a:grpSpLocks/>
            </p:cNvGrpSpPr>
            <p:nvPr/>
          </p:nvGrpSpPr>
          <p:grpSpPr bwMode="auto">
            <a:xfrm>
              <a:off x="338" y="1200"/>
              <a:ext cx="97" cy="1104"/>
              <a:chOff x="338" y="1200"/>
              <a:chExt cx="97" cy="1104"/>
            </a:xfrm>
          </p:grpSpPr>
          <p:sp useBgFill="1">
            <p:nvSpPr>
              <p:cNvPr id="8" name="Rectangle 10">
                <a:extLst>
                  <a:ext uri="{FF2B5EF4-FFF2-40B4-BE49-F238E27FC236}">
                    <a16:creationId xmlns:a16="http://schemas.microsoft.com/office/drawing/2014/main" id="{B3016BA6-3818-6146-BABA-99B760C989AC}"/>
                  </a:ext>
                </a:extLst>
              </p:cNvPr>
              <p:cNvSpPr>
                <a:spLocks noChangeArrowheads="1"/>
              </p:cNvSpPr>
              <p:nvPr/>
            </p:nvSpPr>
            <p:spPr bwMode="ltGray">
              <a:xfrm>
                <a:off x="338" y="1201"/>
                <a:ext cx="96" cy="1103"/>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ndParaRPr>
              </a:p>
            </p:txBody>
          </p:sp>
          <p:sp>
            <p:nvSpPr>
              <p:cNvPr id="9" name="Freeform 11">
                <a:extLst>
                  <a:ext uri="{FF2B5EF4-FFF2-40B4-BE49-F238E27FC236}">
                    <a16:creationId xmlns:a16="http://schemas.microsoft.com/office/drawing/2014/main" id="{1BFE7F0C-55C7-FD4B-BCF6-F207A8620546}"/>
                  </a:ext>
                </a:extLst>
              </p:cNvPr>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 name="Freeform 12">
                <a:extLst>
                  <a:ext uri="{FF2B5EF4-FFF2-40B4-BE49-F238E27FC236}">
                    <a16:creationId xmlns:a16="http://schemas.microsoft.com/office/drawing/2014/main" id="{5730CEB0-FCA8-2C45-9B00-C2AAC723986F}"/>
                  </a:ext>
                </a:extLst>
              </p:cNvPr>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sp>
        <p:nvSpPr>
          <p:cNvPr id="2063" name="Rectangle 15"/>
          <p:cNvSpPr>
            <a:spLocks noGrp="1" noChangeArrowheads="1"/>
          </p:cNvSpPr>
          <p:nvPr>
            <p:ph type="ctrTitle" sz="quarter"/>
          </p:nvPr>
        </p:nvSpPr>
        <p:spPr>
          <a:xfrm>
            <a:off x="836613" y="2133600"/>
            <a:ext cx="7772400" cy="1143000"/>
          </a:xfrm>
        </p:spPr>
        <p:txBody>
          <a:bodyPr/>
          <a:lstStyle>
            <a:lvl1pPr>
              <a:defRPr/>
            </a:lvl1pPr>
          </a:lstStyle>
          <a:p>
            <a:pPr lvl="0"/>
            <a:r>
              <a:rPr lang="en-US" altLang="en-US" noProof="0"/>
              <a:t>Click to edit Master title style</a:t>
            </a:r>
          </a:p>
        </p:txBody>
      </p:sp>
      <p:sp>
        <p:nvSpPr>
          <p:cNvPr id="2064" name="Rectangle 16"/>
          <p:cNvSpPr>
            <a:spLocks noGrp="1" noChangeArrowheads="1"/>
          </p:cNvSpPr>
          <p:nvPr>
            <p:ph type="subTitle" sz="quarter" idx="1"/>
          </p:nvPr>
        </p:nvSpPr>
        <p:spPr>
          <a:xfrm>
            <a:off x="1371600" y="4038600"/>
            <a:ext cx="6400800" cy="1752600"/>
          </a:xfrm>
        </p:spPr>
        <p:txBody>
          <a:bodyPr anchor="ctr"/>
          <a:lstStyle>
            <a:lvl1pPr marL="0" indent="0" algn="ctr">
              <a:buFont typeface="Monotype Sorts" charset="2"/>
              <a:buNone/>
              <a:defRPr/>
            </a:lvl1pPr>
          </a:lstStyle>
          <a:p>
            <a:pPr lvl="0"/>
            <a:r>
              <a:rPr lang="en-US" altLang="en-US" noProof="0"/>
              <a:t>Click to edit Master subtitle style</a:t>
            </a:r>
          </a:p>
        </p:txBody>
      </p:sp>
      <p:sp>
        <p:nvSpPr>
          <p:cNvPr id="17" name="Rectangle 17">
            <a:extLst>
              <a:ext uri="{FF2B5EF4-FFF2-40B4-BE49-F238E27FC236}">
                <a16:creationId xmlns:a16="http://schemas.microsoft.com/office/drawing/2014/main" id="{81067F7A-B9EC-AF4E-903D-5FDA43D22B39}"/>
              </a:ext>
            </a:extLst>
          </p:cNvPr>
          <p:cNvSpPr>
            <a:spLocks noGrp="1" noChangeArrowheads="1"/>
          </p:cNvSpPr>
          <p:nvPr>
            <p:ph type="dt" sz="quarter" idx="10"/>
          </p:nvPr>
        </p:nvSpPr>
        <p:spPr>
          <a:xfrm>
            <a:off x="381000" y="6324600"/>
            <a:ext cx="1905000" cy="457200"/>
          </a:xfrm>
          <a:extLst>
            <a:ext uri="{FAA26D3D-D897-4be2-8F04-BA451C77F1D7}">
              <ma14:placeholderFlag xmlns:ma14="http://schemas.microsoft.com/office/mac/drawingml/2011/main" xmlns="" val="1"/>
            </a:ext>
          </a:extLst>
        </p:spPr>
        <p:txBody>
          <a:bodyPr/>
          <a:lstStyle>
            <a:lvl1pPr>
              <a:defRPr/>
            </a:lvl1pPr>
          </a:lstStyle>
          <a:p>
            <a:pPr>
              <a:defRPr/>
            </a:pPr>
            <a:endParaRPr lang="en-US" altLang="en-US"/>
          </a:p>
        </p:txBody>
      </p:sp>
      <p:sp>
        <p:nvSpPr>
          <p:cNvPr id="18" name="Rectangle 18">
            <a:extLst>
              <a:ext uri="{FF2B5EF4-FFF2-40B4-BE49-F238E27FC236}">
                <a16:creationId xmlns:a16="http://schemas.microsoft.com/office/drawing/2014/main" id="{5B8567B0-55C2-AB4D-9C49-FD60B485020F}"/>
              </a:ext>
            </a:extLst>
          </p:cNvPr>
          <p:cNvSpPr>
            <a:spLocks noGrp="1" noChangeArrowheads="1"/>
          </p:cNvSpPr>
          <p:nvPr>
            <p:ph type="ftr" sz="quarter" idx="11"/>
          </p:nvPr>
        </p:nvSpPr>
        <p:spPr>
          <a:xfrm>
            <a:off x="3124200" y="6324600"/>
            <a:ext cx="2895600" cy="457200"/>
          </a:xfrm>
          <a:extLst>
            <a:ext uri="{FAA26D3D-D897-4be2-8F04-BA451C77F1D7}">
              <ma14:placeholderFlag xmlns:ma14="http://schemas.microsoft.com/office/mac/drawingml/2011/main" xmlns="" val="1"/>
            </a:ext>
          </a:extLst>
        </p:spPr>
        <p:txBody>
          <a:bodyPr/>
          <a:lstStyle>
            <a:lvl1pPr>
              <a:defRPr/>
            </a:lvl1pPr>
          </a:lstStyle>
          <a:p>
            <a:pPr>
              <a:defRPr/>
            </a:pPr>
            <a:endParaRPr lang="en-US" altLang="en-US"/>
          </a:p>
        </p:txBody>
      </p:sp>
      <p:sp>
        <p:nvSpPr>
          <p:cNvPr id="19" name="Rectangle 19">
            <a:extLst>
              <a:ext uri="{FF2B5EF4-FFF2-40B4-BE49-F238E27FC236}">
                <a16:creationId xmlns:a16="http://schemas.microsoft.com/office/drawing/2014/main" id="{2289A347-26DF-BF42-82C0-128CEF2EB60D}"/>
              </a:ext>
            </a:extLst>
          </p:cNvPr>
          <p:cNvSpPr>
            <a:spLocks noGrp="1" noChangeArrowheads="1"/>
          </p:cNvSpPr>
          <p:nvPr>
            <p:ph type="sldNum" sz="quarter" idx="12"/>
          </p:nvPr>
        </p:nvSpPr>
        <p:spPr>
          <a:xfrm>
            <a:off x="6858000" y="6324600"/>
            <a:ext cx="1905000" cy="457200"/>
          </a:xfrm>
          <a:extLst>
            <a:ext uri="{FAA26D3D-D897-4be2-8F04-BA451C77F1D7}">
              <ma14:placeholderFlag xmlns:ma14="http://schemas.microsoft.com/office/mac/drawingml/2011/main" xmlns="" val="1"/>
            </a:ext>
          </a:extLst>
        </p:spPr>
        <p:txBody>
          <a:bodyPr/>
          <a:lstStyle>
            <a:lvl1pPr>
              <a:defRPr/>
            </a:lvl1pPr>
          </a:lstStyle>
          <a:p>
            <a:pPr>
              <a:defRPr/>
            </a:pPr>
            <a:fld id="{C132677B-F96C-004D-A11B-F103FFFE9D36}" type="slidenum">
              <a:rPr lang="en-US" altLang="en-US"/>
              <a:pPr>
                <a:defRPr/>
              </a:pPr>
              <a:t>‹#›</a:t>
            </a:fld>
            <a:endParaRPr lang="en-US" altLang="en-US"/>
          </a:p>
        </p:txBody>
      </p:sp>
    </p:spTree>
    <p:extLst>
      <p:ext uri="{BB962C8B-B14F-4D97-AF65-F5344CB8AC3E}">
        <p14:creationId xmlns:p14="http://schemas.microsoft.com/office/powerpoint/2010/main" val="2628908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id="{F8AECEFC-DD77-1547-9374-33D03D0CEA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8">
            <a:extLst>
              <a:ext uri="{FF2B5EF4-FFF2-40B4-BE49-F238E27FC236}">
                <a16:creationId xmlns:a16="http://schemas.microsoft.com/office/drawing/2014/main" id="{3E97D9D7-EFFE-A347-9ADD-C0DADF8A68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9">
            <a:extLst>
              <a:ext uri="{FF2B5EF4-FFF2-40B4-BE49-F238E27FC236}">
                <a16:creationId xmlns:a16="http://schemas.microsoft.com/office/drawing/2014/main" id="{C7AE2AF6-B7C8-3843-94BD-8D5DC36ED355}"/>
              </a:ext>
            </a:extLst>
          </p:cNvPr>
          <p:cNvSpPr>
            <a:spLocks noGrp="1" noChangeArrowheads="1"/>
          </p:cNvSpPr>
          <p:nvPr>
            <p:ph type="sldNum" sz="quarter" idx="12"/>
          </p:nvPr>
        </p:nvSpPr>
        <p:spPr>
          <a:ln/>
        </p:spPr>
        <p:txBody>
          <a:bodyPr/>
          <a:lstStyle>
            <a:lvl1pPr>
              <a:defRPr/>
            </a:lvl1pPr>
          </a:lstStyle>
          <a:p>
            <a:pPr>
              <a:defRPr/>
            </a:pPr>
            <a:fld id="{48678D58-3D1C-0142-9ACE-9F5CAA81AAE8}" type="slidenum">
              <a:rPr lang="en-US" altLang="en-US"/>
              <a:pPr>
                <a:defRPr/>
              </a:pPr>
              <a:t>‹#›</a:t>
            </a:fld>
            <a:endParaRPr lang="en-US" altLang="en-US"/>
          </a:p>
        </p:txBody>
      </p:sp>
    </p:spTree>
    <p:extLst>
      <p:ext uri="{BB962C8B-B14F-4D97-AF65-F5344CB8AC3E}">
        <p14:creationId xmlns:p14="http://schemas.microsoft.com/office/powerpoint/2010/main" val="387648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id="{F6C5D7B8-F1C1-E743-83A0-2038C4875F7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8">
            <a:extLst>
              <a:ext uri="{FF2B5EF4-FFF2-40B4-BE49-F238E27FC236}">
                <a16:creationId xmlns:a16="http://schemas.microsoft.com/office/drawing/2014/main" id="{A2D659CC-85B5-3041-9BD2-D16C8D432A1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9">
            <a:extLst>
              <a:ext uri="{FF2B5EF4-FFF2-40B4-BE49-F238E27FC236}">
                <a16:creationId xmlns:a16="http://schemas.microsoft.com/office/drawing/2014/main" id="{C3B4213D-CF9A-DB4F-B027-04FCB9360D3F}"/>
              </a:ext>
            </a:extLst>
          </p:cNvPr>
          <p:cNvSpPr>
            <a:spLocks noGrp="1" noChangeArrowheads="1"/>
          </p:cNvSpPr>
          <p:nvPr>
            <p:ph type="sldNum" sz="quarter" idx="12"/>
          </p:nvPr>
        </p:nvSpPr>
        <p:spPr>
          <a:ln/>
        </p:spPr>
        <p:txBody>
          <a:bodyPr/>
          <a:lstStyle>
            <a:lvl1pPr>
              <a:defRPr/>
            </a:lvl1pPr>
          </a:lstStyle>
          <a:p>
            <a:pPr>
              <a:defRPr/>
            </a:pPr>
            <a:fld id="{464EFE5A-46F5-0C4C-95E7-F63A6BC4F4FA}" type="slidenum">
              <a:rPr lang="en-US" altLang="en-US"/>
              <a:pPr>
                <a:defRPr/>
              </a:pPr>
              <a:t>‹#›</a:t>
            </a:fld>
            <a:endParaRPr lang="en-US" altLang="en-US"/>
          </a:p>
        </p:txBody>
      </p:sp>
    </p:spTree>
    <p:extLst>
      <p:ext uri="{BB962C8B-B14F-4D97-AF65-F5344CB8AC3E}">
        <p14:creationId xmlns:p14="http://schemas.microsoft.com/office/powerpoint/2010/main" val="2186754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id="{A84FD009-AE3A-634F-8B99-9F35C564190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8">
            <a:extLst>
              <a:ext uri="{FF2B5EF4-FFF2-40B4-BE49-F238E27FC236}">
                <a16:creationId xmlns:a16="http://schemas.microsoft.com/office/drawing/2014/main" id="{678CF8DA-8D6C-4A43-96B7-25E8CE20558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9">
            <a:extLst>
              <a:ext uri="{FF2B5EF4-FFF2-40B4-BE49-F238E27FC236}">
                <a16:creationId xmlns:a16="http://schemas.microsoft.com/office/drawing/2014/main" id="{7D728555-80E6-6E47-8700-83C868B6BC16}"/>
              </a:ext>
            </a:extLst>
          </p:cNvPr>
          <p:cNvSpPr>
            <a:spLocks noGrp="1" noChangeArrowheads="1"/>
          </p:cNvSpPr>
          <p:nvPr>
            <p:ph type="sldNum" sz="quarter" idx="12"/>
          </p:nvPr>
        </p:nvSpPr>
        <p:spPr>
          <a:ln/>
        </p:spPr>
        <p:txBody>
          <a:bodyPr/>
          <a:lstStyle>
            <a:lvl1pPr>
              <a:defRPr/>
            </a:lvl1pPr>
          </a:lstStyle>
          <a:p>
            <a:pPr>
              <a:defRPr/>
            </a:pPr>
            <a:fld id="{23459A28-76FF-C741-B102-4422D79601A3}" type="slidenum">
              <a:rPr lang="en-US" altLang="en-US"/>
              <a:pPr>
                <a:defRPr/>
              </a:pPr>
              <a:t>‹#›</a:t>
            </a:fld>
            <a:endParaRPr lang="en-US" altLang="en-US"/>
          </a:p>
        </p:txBody>
      </p:sp>
    </p:spTree>
    <p:extLst>
      <p:ext uri="{BB962C8B-B14F-4D97-AF65-F5344CB8AC3E}">
        <p14:creationId xmlns:p14="http://schemas.microsoft.com/office/powerpoint/2010/main" val="1079658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7">
            <a:extLst>
              <a:ext uri="{FF2B5EF4-FFF2-40B4-BE49-F238E27FC236}">
                <a16:creationId xmlns:a16="http://schemas.microsoft.com/office/drawing/2014/main" id="{441A136A-A675-E449-A776-C1B4718C2C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8">
            <a:extLst>
              <a:ext uri="{FF2B5EF4-FFF2-40B4-BE49-F238E27FC236}">
                <a16:creationId xmlns:a16="http://schemas.microsoft.com/office/drawing/2014/main" id="{9469FF0C-D262-3D49-9554-3A8502A23AA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9">
            <a:extLst>
              <a:ext uri="{FF2B5EF4-FFF2-40B4-BE49-F238E27FC236}">
                <a16:creationId xmlns:a16="http://schemas.microsoft.com/office/drawing/2014/main" id="{A869A08C-7749-C34B-AEC1-F90864C09B21}"/>
              </a:ext>
            </a:extLst>
          </p:cNvPr>
          <p:cNvSpPr>
            <a:spLocks noGrp="1" noChangeArrowheads="1"/>
          </p:cNvSpPr>
          <p:nvPr>
            <p:ph type="sldNum" sz="quarter" idx="12"/>
          </p:nvPr>
        </p:nvSpPr>
        <p:spPr>
          <a:ln/>
        </p:spPr>
        <p:txBody>
          <a:bodyPr/>
          <a:lstStyle>
            <a:lvl1pPr>
              <a:defRPr/>
            </a:lvl1pPr>
          </a:lstStyle>
          <a:p>
            <a:pPr>
              <a:defRPr/>
            </a:pPr>
            <a:fld id="{89FEA64C-CD47-184E-ACB0-B6BFBC66B591}" type="slidenum">
              <a:rPr lang="en-US" altLang="en-US"/>
              <a:pPr>
                <a:defRPr/>
              </a:pPr>
              <a:t>‹#›</a:t>
            </a:fld>
            <a:endParaRPr lang="en-US" altLang="en-US"/>
          </a:p>
        </p:txBody>
      </p:sp>
    </p:spTree>
    <p:extLst>
      <p:ext uri="{BB962C8B-B14F-4D97-AF65-F5344CB8AC3E}">
        <p14:creationId xmlns:p14="http://schemas.microsoft.com/office/powerpoint/2010/main" val="1370642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a:extLst>
              <a:ext uri="{FF2B5EF4-FFF2-40B4-BE49-F238E27FC236}">
                <a16:creationId xmlns:a16="http://schemas.microsoft.com/office/drawing/2014/main" id="{8A4C173E-6104-A140-AF5D-7725BB0AF1A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8">
            <a:extLst>
              <a:ext uri="{FF2B5EF4-FFF2-40B4-BE49-F238E27FC236}">
                <a16:creationId xmlns:a16="http://schemas.microsoft.com/office/drawing/2014/main" id="{50DFE226-F58F-7A49-A79C-32E2E1ABB1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9">
            <a:extLst>
              <a:ext uri="{FF2B5EF4-FFF2-40B4-BE49-F238E27FC236}">
                <a16:creationId xmlns:a16="http://schemas.microsoft.com/office/drawing/2014/main" id="{B4E4D09E-D522-9241-B0A8-1E6418BB0629}"/>
              </a:ext>
            </a:extLst>
          </p:cNvPr>
          <p:cNvSpPr>
            <a:spLocks noGrp="1" noChangeArrowheads="1"/>
          </p:cNvSpPr>
          <p:nvPr>
            <p:ph type="sldNum" sz="quarter" idx="12"/>
          </p:nvPr>
        </p:nvSpPr>
        <p:spPr>
          <a:ln/>
        </p:spPr>
        <p:txBody>
          <a:bodyPr/>
          <a:lstStyle>
            <a:lvl1pPr>
              <a:defRPr/>
            </a:lvl1pPr>
          </a:lstStyle>
          <a:p>
            <a:pPr>
              <a:defRPr/>
            </a:pPr>
            <a:fld id="{ADA19358-881C-0844-857D-D9EDB44D044A}" type="slidenum">
              <a:rPr lang="en-US" altLang="en-US"/>
              <a:pPr>
                <a:defRPr/>
              </a:pPr>
              <a:t>‹#›</a:t>
            </a:fld>
            <a:endParaRPr lang="en-US" altLang="en-US"/>
          </a:p>
        </p:txBody>
      </p:sp>
    </p:spTree>
    <p:extLst>
      <p:ext uri="{BB962C8B-B14F-4D97-AF65-F5344CB8AC3E}">
        <p14:creationId xmlns:p14="http://schemas.microsoft.com/office/powerpoint/2010/main" val="765278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a:extLst>
              <a:ext uri="{FF2B5EF4-FFF2-40B4-BE49-F238E27FC236}">
                <a16:creationId xmlns:a16="http://schemas.microsoft.com/office/drawing/2014/main" id="{2A8CD2A0-A0F6-FA4B-9B09-C652F48598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8">
            <a:extLst>
              <a:ext uri="{FF2B5EF4-FFF2-40B4-BE49-F238E27FC236}">
                <a16:creationId xmlns:a16="http://schemas.microsoft.com/office/drawing/2014/main" id="{4193518D-6F5C-FD40-A833-FC85882EF2B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9">
            <a:extLst>
              <a:ext uri="{FF2B5EF4-FFF2-40B4-BE49-F238E27FC236}">
                <a16:creationId xmlns:a16="http://schemas.microsoft.com/office/drawing/2014/main" id="{96A3167C-3113-2B4F-8870-722C9C4371B2}"/>
              </a:ext>
            </a:extLst>
          </p:cNvPr>
          <p:cNvSpPr>
            <a:spLocks noGrp="1" noChangeArrowheads="1"/>
          </p:cNvSpPr>
          <p:nvPr>
            <p:ph type="sldNum" sz="quarter" idx="12"/>
          </p:nvPr>
        </p:nvSpPr>
        <p:spPr>
          <a:ln/>
        </p:spPr>
        <p:txBody>
          <a:bodyPr/>
          <a:lstStyle>
            <a:lvl1pPr>
              <a:defRPr/>
            </a:lvl1pPr>
          </a:lstStyle>
          <a:p>
            <a:pPr>
              <a:defRPr/>
            </a:pPr>
            <a:fld id="{F8186060-ABCA-9445-898F-6F55208B583A}" type="slidenum">
              <a:rPr lang="en-US" altLang="en-US"/>
              <a:pPr>
                <a:defRPr/>
              </a:pPr>
              <a:t>‹#›</a:t>
            </a:fld>
            <a:endParaRPr lang="en-US" altLang="en-US"/>
          </a:p>
        </p:txBody>
      </p:sp>
    </p:spTree>
    <p:extLst>
      <p:ext uri="{BB962C8B-B14F-4D97-AF65-F5344CB8AC3E}">
        <p14:creationId xmlns:p14="http://schemas.microsoft.com/office/powerpoint/2010/main" val="28821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a:extLst>
              <a:ext uri="{FF2B5EF4-FFF2-40B4-BE49-F238E27FC236}">
                <a16:creationId xmlns:a16="http://schemas.microsoft.com/office/drawing/2014/main" id="{0614D179-82CC-8C47-93FE-B74CD3AB93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8">
            <a:extLst>
              <a:ext uri="{FF2B5EF4-FFF2-40B4-BE49-F238E27FC236}">
                <a16:creationId xmlns:a16="http://schemas.microsoft.com/office/drawing/2014/main" id="{BC8A4655-E14F-CE4A-8106-F507BFBE44E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9">
            <a:extLst>
              <a:ext uri="{FF2B5EF4-FFF2-40B4-BE49-F238E27FC236}">
                <a16:creationId xmlns:a16="http://schemas.microsoft.com/office/drawing/2014/main" id="{A90FAA81-EFD9-0645-B039-1DBAAED7645C}"/>
              </a:ext>
            </a:extLst>
          </p:cNvPr>
          <p:cNvSpPr>
            <a:spLocks noGrp="1" noChangeArrowheads="1"/>
          </p:cNvSpPr>
          <p:nvPr>
            <p:ph type="sldNum" sz="quarter" idx="12"/>
          </p:nvPr>
        </p:nvSpPr>
        <p:spPr>
          <a:ln/>
        </p:spPr>
        <p:txBody>
          <a:bodyPr/>
          <a:lstStyle>
            <a:lvl1pPr>
              <a:defRPr/>
            </a:lvl1pPr>
          </a:lstStyle>
          <a:p>
            <a:pPr>
              <a:defRPr/>
            </a:pPr>
            <a:fld id="{E7CF0AD9-A257-CE48-836D-1A6282ECF833}" type="slidenum">
              <a:rPr lang="en-US" altLang="en-US"/>
              <a:pPr>
                <a:defRPr/>
              </a:pPr>
              <a:t>‹#›</a:t>
            </a:fld>
            <a:endParaRPr lang="en-US" altLang="en-US"/>
          </a:p>
        </p:txBody>
      </p:sp>
    </p:spTree>
    <p:extLst>
      <p:ext uri="{BB962C8B-B14F-4D97-AF65-F5344CB8AC3E}">
        <p14:creationId xmlns:p14="http://schemas.microsoft.com/office/powerpoint/2010/main" val="895298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C0B8A8FE-27EB-6E45-8522-C372610BC5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8">
            <a:extLst>
              <a:ext uri="{FF2B5EF4-FFF2-40B4-BE49-F238E27FC236}">
                <a16:creationId xmlns:a16="http://schemas.microsoft.com/office/drawing/2014/main" id="{78BF2FFE-C7DB-A141-BFC8-46C89BDB8B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9">
            <a:extLst>
              <a:ext uri="{FF2B5EF4-FFF2-40B4-BE49-F238E27FC236}">
                <a16:creationId xmlns:a16="http://schemas.microsoft.com/office/drawing/2014/main" id="{59E162F2-0AAE-9E46-B79C-8D3BBC98FC97}"/>
              </a:ext>
            </a:extLst>
          </p:cNvPr>
          <p:cNvSpPr>
            <a:spLocks noGrp="1" noChangeArrowheads="1"/>
          </p:cNvSpPr>
          <p:nvPr>
            <p:ph type="sldNum" sz="quarter" idx="12"/>
          </p:nvPr>
        </p:nvSpPr>
        <p:spPr>
          <a:ln/>
        </p:spPr>
        <p:txBody>
          <a:bodyPr/>
          <a:lstStyle>
            <a:lvl1pPr>
              <a:defRPr/>
            </a:lvl1pPr>
          </a:lstStyle>
          <a:p>
            <a:pPr>
              <a:defRPr/>
            </a:pPr>
            <a:fld id="{FFA0DF40-0690-0649-94AF-A8DDB362D03B}" type="slidenum">
              <a:rPr lang="en-US" altLang="en-US"/>
              <a:pPr>
                <a:defRPr/>
              </a:pPr>
              <a:t>‹#›</a:t>
            </a:fld>
            <a:endParaRPr lang="en-US" altLang="en-US"/>
          </a:p>
        </p:txBody>
      </p:sp>
    </p:spTree>
    <p:extLst>
      <p:ext uri="{BB962C8B-B14F-4D97-AF65-F5344CB8AC3E}">
        <p14:creationId xmlns:p14="http://schemas.microsoft.com/office/powerpoint/2010/main" val="617524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7">
            <a:extLst>
              <a:ext uri="{FF2B5EF4-FFF2-40B4-BE49-F238E27FC236}">
                <a16:creationId xmlns:a16="http://schemas.microsoft.com/office/drawing/2014/main" id="{498FE9CF-9F4C-3549-B672-FD733E4016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8">
            <a:extLst>
              <a:ext uri="{FF2B5EF4-FFF2-40B4-BE49-F238E27FC236}">
                <a16:creationId xmlns:a16="http://schemas.microsoft.com/office/drawing/2014/main" id="{9771A082-CC0A-EF43-936A-2DD00EEFAD5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9">
            <a:extLst>
              <a:ext uri="{FF2B5EF4-FFF2-40B4-BE49-F238E27FC236}">
                <a16:creationId xmlns:a16="http://schemas.microsoft.com/office/drawing/2014/main" id="{1E649860-ACE4-044D-826E-56F52886045E}"/>
              </a:ext>
            </a:extLst>
          </p:cNvPr>
          <p:cNvSpPr>
            <a:spLocks noGrp="1" noChangeArrowheads="1"/>
          </p:cNvSpPr>
          <p:nvPr>
            <p:ph type="sldNum" sz="quarter" idx="12"/>
          </p:nvPr>
        </p:nvSpPr>
        <p:spPr>
          <a:ln/>
        </p:spPr>
        <p:txBody>
          <a:bodyPr/>
          <a:lstStyle>
            <a:lvl1pPr>
              <a:defRPr/>
            </a:lvl1pPr>
          </a:lstStyle>
          <a:p>
            <a:pPr>
              <a:defRPr/>
            </a:pPr>
            <a:fld id="{F8328B58-7162-6A40-BF72-6080D67C5336}" type="slidenum">
              <a:rPr lang="en-US" altLang="en-US"/>
              <a:pPr>
                <a:defRPr/>
              </a:pPr>
              <a:t>‹#›</a:t>
            </a:fld>
            <a:endParaRPr lang="en-US" altLang="en-US"/>
          </a:p>
        </p:txBody>
      </p:sp>
    </p:spTree>
    <p:extLst>
      <p:ext uri="{BB962C8B-B14F-4D97-AF65-F5344CB8AC3E}">
        <p14:creationId xmlns:p14="http://schemas.microsoft.com/office/powerpoint/2010/main" val="2856346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7">
            <a:extLst>
              <a:ext uri="{FF2B5EF4-FFF2-40B4-BE49-F238E27FC236}">
                <a16:creationId xmlns:a16="http://schemas.microsoft.com/office/drawing/2014/main" id="{515B23B9-AA30-1C4F-90D3-D0821F682FB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8">
            <a:extLst>
              <a:ext uri="{FF2B5EF4-FFF2-40B4-BE49-F238E27FC236}">
                <a16:creationId xmlns:a16="http://schemas.microsoft.com/office/drawing/2014/main" id="{21BBBB02-C6A3-8541-9A0E-6065514F85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9">
            <a:extLst>
              <a:ext uri="{FF2B5EF4-FFF2-40B4-BE49-F238E27FC236}">
                <a16:creationId xmlns:a16="http://schemas.microsoft.com/office/drawing/2014/main" id="{E16EFED6-39B7-9145-9F3A-D293BBC3D12B}"/>
              </a:ext>
            </a:extLst>
          </p:cNvPr>
          <p:cNvSpPr>
            <a:spLocks noGrp="1" noChangeArrowheads="1"/>
          </p:cNvSpPr>
          <p:nvPr>
            <p:ph type="sldNum" sz="quarter" idx="12"/>
          </p:nvPr>
        </p:nvSpPr>
        <p:spPr>
          <a:ln/>
        </p:spPr>
        <p:txBody>
          <a:bodyPr/>
          <a:lstStyle>
            <a:lvl1pPr>
              <a:defRPr/>
            </a:lvl1pPr>
          </a:lstStyle>
          <a:p>
            <a:pPr>
              <a:defRPr/>
            </a:pPr>
            <a:fld id="{A7B74AE8-E12C-F94C-B3EB-1ACC271F4EA2}" type="slidenum">
              <a:rPr lang="en-US" altLang="en-US"/>
              <a:pPr>
                <a:defRPr/>
              </a:pPr>
              <a:t>‹#›</a:t>
            </a:fld>
            <a:endParaRPr lang="en-US" altLang="en-US"/>
          </a:p>
        </p:txBody>
      </p:sp>
    </p:spTree>
    <p:extLst>
      <p:ext uri="{BB962C8B-B14F-4D97-AF65-F5344CB8AC3E}">
        <p14:creationId xmlns:p14="http://schemas.microsoft.com/office/powerpoint/2010/main" val="487485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14">
            <a:extLst>
              <a:ext uri="{FF2B5EF4-FFF2-40B4-BE49-F238E27FC236}">
                <a16:creationId xmlns:a16="http://schemas.microsoft.com/office/drawing/2014/main" id="{5EA1B438-0C3D-F04A-9DB0-7942CD028FC3}"/>
              </a:ext>
            </a:extLst>
          </p:cNvPr>
          <p:cNvGrpSpPr>
            <a:grpSpLocks/>
          </p:cNvGrpSpPr>
          <p:nvPr/>
        </p:nvGrpSpPr>
        <p:grpSpPr bwMode="auto">
          <a:xfrm>
            <a:off x="381000" y="304800"/>
            <a:ext cx="8383588" cy="6022975"/>
            <a:chOff x="240" y="192"/>
            <a:chExt cx="5281" cy="3794"/>
          </a:xfrm>
        </p:grpSpPr>
        <p:grpSp>
          <p:nvGrpSpPr>
            <p:cNvPr id="1032" name="Group 5">
              <a:extLst>
                <a:ext uri="{FF2B5EF4-FFF2-40B4-BE49-F238E27FC236}">
                  <a16:creationId xmlns:a16="http://schemas.microsoft.com/office/drawing/2014/main" id="{38661031-312E-3448-BBF9-B9A509028C88}"/>
                </a:ext>
              </a:extLst>
            </p:cNvPr>
            <p:cNvGrpSpPr>
              <a:grpSpLocks/>
            </p:cNvGrpSpPr>
            <p:nvPr/>
          </p:nvGrpSpPr>
          <p:grpSpPr bwMode="auto">
            <a:xfrm>
              <a:off x="240" y="1008"/>
              <a:ext cx="5281" cy="2978"/>
              <a:chOff x="240" y="1008"/>
              <a:chExt cx="5281" cy="2978"/>
            </a:xfrm>
          </p:grpSpPr>
          <p:sp>
            <p:nvSpPr>
              <p:cNvPr id="2" name="Rectangle 2">
                <a:extLst>
                  <a:ext uri="{FF2B5EF4-FFF2-40B4-BE49-F238E27FC236}">
                    <a16:creationId xmlns:a16="http://schemas.microsoft.com/office/drawing/2014/main" id="{4AB73E41-B157-7243-B37A-6BD50F266229}"/>
                  </a:ext>
                </a:extLst>
              </p:cNvPr>
              <p:cNvSpPr>
                <a:spLocks noChangeArrowheads="1"/>
              </p:cNvSpPr>
              <p:nvPr/>
            </p:nvSpPr>
            <p:spPr bwMode="ltGray">
              <a:xfrm>
                <a:off x="245" y="1010"/>
                <a:ext cx="5269" cy="2976"/>
              </a:xfrm>
              <a:prstGeom prst="rect">
                <a:avLst/>
              </a:prstGeom>
              <a:solidFill>
                <a:srgbClr val="EAEAEA">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ndParaRPr>
              </a:p>
            </p:txBody>
          </p:sp>
          <p:sp>
            <p:nvSpPr>
              <p:cNvPr id="1027" name="Freeform 3">
                <a:extLst>
                  <a:ext uri="{FF2B5EF4-FFF2-40B4-BE49-F238E27FC236}">
                    <a16:creationId xmlns:a16="http://schemas.microsoft.com/office/drawing/2014/main" id="{FAEC9BB9-5CB8-B84B-AD2D-921791F8F988}"/>
                  </a:ext>
                </a:extLst>
              </p:cNvPr>
              <p:cNvSpPr>
                <a:spLocks/>
              </p:cNvSpPr>
              <p:nvPr/>
            </p:nvSpPr>
            <p:spPr bwMode="ltGray">
              <a:xfrm>
                <a:off x="240" y="1008"/>
                <a:ext cx="5269" cy="2977"/>
              </a:xfrm>
              <a:custGeom>
                <a:avLst/>
                <a:gdLst>
                  <a:gd name="T0" fmla="*/ 5268 w 5269"/>
                  <a:gd name="T1" fmla="*/ 0 h 2977"/>
                  <a:gd name="T2" fmla="*/ 0 w 5269"/>
                  <a:gd name="T3" fmla="*/ 0 h 2977"/>
                  <a:gd name="T4" fmla="*/ 0 w 5269"/>
                  <a:gd name="T5" fmla="*/ 2976 h 2977"/>
                  <a:gd name="T6" fmla="*/ 0 60000 65536"/>
                  <a:gd name="T7" fmla="*/ 0 60000 65536"/>
                  <a:gd name="T8" fmla="*/ 0 60000 65536"/>
                </a:gdLst>
                <a:ahLst/>
                <a:cxnLst>
                  <a:cxn ang="T6">
                    <a:pos x="T0" y="T1"/>
                  </a:cxn>
                  <a:cxn ang="T7">
                    <a:pos x="T2" y="T3"/>
                  </a:cxn>
                  <a:cxn ang="T8">
                    <a:pos x="T4" y="T5"/>
                  </a:cxn>
                </a:cxnLst>
                <a:rect l="0" t="0" r="r" b="b"/>
                <a:pathLst>
                  <a:path w="5269" h="2977">
                    <a:moveTo>
                      <a:pt x="5268" y="0"/>
                    </a:moveTo>
                    <a:lnTo>
                      <a:pt x="0" y="0"/>
                    </a:lnTo>
                    <a:lnTo>
                      <a:pt x="0" y="2976"/>
                    </a:lnTo>
                  </a:path>
                </a:pathLst>
              </a:custGeom>
              <a:noFill/>
              <a:ln w="12700" cap="rnd" cmpd="sng">
                <a:solidFill>
                  <a:srgbClr val="B2B2B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28" name="Freeform 4">
                <a:extLst>
                  <a:ext uri="{FF2B5EF4-FFF2-40B4-BE49-F238E27FC236}">
                    <a16:creationId xmlns:a16="http://schemas.microsoft.com/office/drawing/2014/main" id="{D6E6AB11-2376-FF48-918E-D1483DCFF157}"/>
                  </a:ext>
                </a:extLst>
              </p:cNvPr>
              <p:cNvSpPr>
                <a:spLocks/>
              </p:cNvSpPr>
              <p:nvPr/>
            </p:nvSpPr>
            <p:spPr bwMode="ltGray">
              <a:xfrm>
                <a:off x="252" y="1008"/>
                <a:ext cx="5269" cy="2977"/>
              </a:xfrm>
              <a:custGeom>
                <a:avLst/>
                <a:gdLst>
                  <a:gd name="T0" fmla="*/ 5268 w 5269"/>
                  <a:gd name="T1" fmla="*/ 0 h 2977"/>
                  <a:gd name="T2" fmla="*/ 5268 w 5269"/>
                  <a:gd name="T3" fmla="*/ 2976 h 2977"/>
                  <a:gd name="T4" fmla="*/ 0 w 5269"/>
                  <a:gd name="T5" fmla="*/ 2976 h 2977"/>
                  <a:gd name="T6" fmla="*/ 0 60000 65536"/>
                  <a:gd name="T7" fmla="*/ 0 60000 65536"/>
                  <a:gd name="T8" fmla="*/ 0 60000 65536"/>
                </a:gdLst>
                <a:ahLst/>
                <a:cxnLst>
                  <a:cxn ang="T6">
                    <a:pos x="T0" y="T1"/>
                  </a:cxn>
                  <a:cxn ang="T7">
                    <a:pos x="T2" y="T3"/>
                  </a:cxn>
                  <a:cxn ang="T8">
                    <a:pos x="T4" y="T5"/>
                  </a:cxn>
                </a:cxnLst>
                <a:rect l="0" t="0" r="r" b="b"/>
                <a:pathLst>
                  <a:path w="5269" h="2977">
                    <a:moveTo>
                      <a:pt x="5268" y="0"/>
                    </a:moveTo>
                    <a:lnTo>
                      <a:pt x="5268" y="2976"/>
                    </a:lnTo>
                    <a:lnTo>
                      <a:pt x="0" y="297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1033" name="Group 9">
              <a:extLst>
                <a:ext uri="{FF2B5EF4-FFF2-40B4-BE49-F238E27FC236}">
                  <a16:creationId xmlns:a16="http://schemas.microsoft.com/office/drawing/2014/main" id="{30BF1B13-F7C2-9D43-8102-FC0CC9943255}"/>
                </a:ext>
              </a:extLst>
            </p:cNvPr>
            <p:cNvGrpSpPr>
              <a:grpSpLocks/>
            </p:cNvGrpSpPr>
            <p:nvPr/>
          </p:nvGrpSpPr>
          <p:grpSpPr bwMode="auto">
            <a:xfrm>
              <a:off x="336" y="1103"/>
              <a:ext cx="97" cy="2785"/>
              <a:chOff x="336" y="1103"/>
              <a:chExt cx="97" cy="2785"/>
            </a:xfrm>
          </p:grpSpPr>
          <p:sp useBgFill="1">
            <p:nvSpPr>
              <p:cNvPr id="1030" name="Rectangle 6">
                <a:extLst>
                  <a:ext uri="{FF2B5EF4-FFF2-40B4-BE49-F238E27FC236}">
                    <a16:creationId xmlns:a16="http://schemas.microsoft.com/office/drawing/2014/main" id="{0906516F-77E6-1445-ABA6-267037E37555}"/>
                  </a:ext>
                </a:extLst>
              </p:cNvPr>
              <p:cNvSpPr>
                <a:spLocks noChangeArrowheads="1"/>
              </p:cNvSpPr>
              <p:nvPr/>
            </p:nvSpPr>
            <p:spPr bwMode="ltGray">
              <a:xfrm>
                <a:off x="336" y="1104"/>
                <a:ext cx="96" cy="2784"/>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ndParaRPr>
              </a:p>
            </p:txBody>
          </p:sp>
          <p:sp>
            <p:nvSpPr>
              <p:cNvPr id="1031" name="Freeform 7">
                <a:extLst>
                  <a:ext uri="{FF2B5EF4-FFF2-40B4-BE49-F238E27FC236}">
                    <a16:creationId xmlns:a16="http://schemas.microsoft.com/office/drawing/2014/main" id="{E5437AF6-3A2F-D142-BF90-832880C7AE08}"/>
                  </a:ext>
                </a:extLst>
              </p:cNvPr>
              <p:cNvSpPr>
                <a:spLocks/>
              </p:cNvSpPr>
              <p:nvPr/>
            </p:nvSpPr>
            <p:spPr bwMode="ltGray">
              <a:xfrm>
                <a:off x="336" y="1103"/>
                <a:ext cx="97" cy="2785"/>
              </a:xfrm>
              <a:custGeom>
                <a:avLst/>
                <a:gdLst>
                  <a:gd name="T0" fmla="*/ 0 w 97"/>
                  <a:gd name="T1" fmla="*/ 2784 h 2785"/>
                  <a:gd name="T2" fmla="*/ 96 w 97"/>
                  <a:gd name="T3" fmla="*/ 2784 h 2785"/>
                  <a:gd name="T4" fmla="*/ 96 w 97"/>
                  <a:gd name="T5" fmla="*/ 0 h 2785"/>
                  <a:gd name="T6" fmla="*/ 0 60000 65536"/>
                  <a:gd name="T7" fmla="*/ 0 60000 65536"/>
                  <a:gd name="T8" fmla="*/ 0 60000 65536"/>
                </a:gdLst>
                <a:ahLst/>
                <a:cxnLst>
                  <a:cxn ang="T6">
                    <a:pos x="T0" y="T1"/>
                  </a:cxn>
                  <a:cxn ang="T7">
                    <a:pos x="T2" y="T3"/>
                  </a:cxn>
                  <a:cxn ang="T8">
                    <a:pos x="T4" y="T5"/>
                  </a:cxn>
                </a:cxnLst>
                <a:rect l="0" t="0" r="r" b="b"/>
                <a:pathLst>
                  <a:path w="97" h="2785">
                    <a:moveTo>
                      <a:pt x="0" y="2784"/>
                    </a:moveTo>
                    <a:lnTo>
                      <a:pt x="96" y="2784"/>
                    </a:lnTo>
                    <a:lnTo>
                      <a:pt x="96" y="0"/>
                    </a:lnTo>
                  </a:path>
                </a:pathLst>
              </a:custGeom>
              <a:noFill/>
              <a:ln w="12700" cap="rnd" cmpd="sng">
                <a:solidFill>
                  <a:srgbClr val="B2B2B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 name="Freeform 8">
                <a:extLst>
                  <a:ext uri="{FF2B5EF4-FFF2-40B4-BE49-F238E27FC236}">
                    <a16:creationId xmlns:a16="http://schemas.microsoft.com/office/drawing/2014/main" id="{A5BAAE4F-0AE4-2940-937E-68FD1BA3EA3B}"/>
                  </a:ext>
                </a:extLst>
              </p:cNvPr>
              <p:cNvSpPr>
                <a:spLocks/>
              </p:cNvSpPr>
              <p:nvPr/>
            </p:nvSpPr>
            <p:spPr bwMode="ltGray">
              <a:xfrm>
                <a:off x="336" y="1103"/>
                <a:ext cx="97" cy="2785"/>
              </a:xfrm>
              <a:custGeom>
                <a:avLst/>
                <a:gdLst>
                  <a:gd name="T0" fmla="*/ 0 w 97"/>
                  <a:gd name="T1" fmla="*/ 2784 h 2785"/>
                  <a:gd name="T2" fmla="*/ 0 w 97"/>
                  <a:gd name="T3" fmla="*/ 0 h 2785"/>
                  <a:gd name="T4" fmla="*/ 96 w 97"/>
                  <a:gd name="T5" fmla="*/ 0 h 2785"/>
                  <a:gd name="T6" fmla="*/ 0 60000 65536"/>
                  <a:gd name="T7" fmla="*/ 0 60000 65536"/>
                  <a:gd name="T8" fmla="*/ 0 60000 65536"/>
                </a:gdLst>
                <a:ahLst/>
                <a:cxnLst>
                  <a:cxn ang="T6">
                    <a:pos x="T0" y="T1"/>
                  </a:cxn>
                  <a:cxn ang="T7">
                    <a:pos x="T2" y="T3"/>
                  </a:cxn>
                  <a:cxn ang="T8">
                    <a:pos x="T4" y="T5"/>
                  </a:cxn>
                </a:cxnLst>
                <a:rect l="0" t="0" r="r" b="b"/>
                <a:pathLst>
                  <a:path w="97" h="2785">
                    <a:moveTo>
                      <a:pt x="0" y="2784"/>
                    </a:moveTo>
                    <a:lnTo>
                      <a:pt x="0" y="0"/>
                    </a:lnTo>
                    <a:lnTo>
                      <a:pt x="96"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1034" name="Group 13">
              <a:extLst>
                <a:ext uri="{FF2B5EF4-FFF2-40B4-BE49-F238E27FC236}">
                  <a16:creationId xmlns:a16="http://schemas.microsoft.com/office/drawing/2014/main" id="{BCA88052-FF71-EF47-ADE8-76084022898C}"/>
                </a:ext>
              </a:extLst>
            </p:cNvPr>
            <p:cNvGrpSpPr>
              <a:grpSpLocks/>
            </p:cNvGrpSpPr>
            <p:nvPr/>
          </p:nvGrpSpPr>
          <p:grpSpPr bwMode="auto">
            <a:xfrm>
              <a:off x="240" y="192"/>
              <a:ext cx="193" cy="721"/>
              <a:chOff x="240" y="192"/>
              <a:chExt cx="193" cy="721"/>
            </a:xfrm>
          </p:grpSpPr>
          <p:sp>
            <p:nvSpPr>
              <p:cNvPr id="4" name="Rectangle 10">
                <a:extLst>
                  <a:ext uri="{FF2B5EF4-FFF2-40B4-BE49-F238E27FC236}">
                    <a16:creationId xmlns:a16="http://schemas.microsoft.com/office/drawing/2014/main" id="{9687C039-F9E1-374D-885A-A82F56C3E509}"/>
                  </a:ext>
                </a:extLst>
              </p:cNvPr>
              <p:cNvSpPr>
                <a:spLocks noChangeArrowheads="1"/>
              </p:cNvSpPr>
              <p:nvPr/>
            </p:nvSpPr>
            <p:spPr bwMode="ltGray">
              <a:xfrm>
                <a:off x="240" y="192"/>
                <a:ext cx="192" cy="720"/>
              </a:xfrm>
              <a:prstGeom prst="rect">
                <a:avLst/>
              </a:prstGeom>
              <a:solidFill>
                <a:srgbClr val="EAEAEA">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ndParaRPr>
              </a:p>
            </p:txBody>
          </p:sp>
          <p:sp>
            <p:nvSpPr>
              <p:cNvPr id="1035" name="Freeform 11">
                <a:extLst>
                  <a:ext uri="{FF2B5EF4-FFF2-40B4-BE49-F238E27FC236}">
                    <a16:creationId xmlns:a16="http://schemas.microsoft.com/office/drawing/2014/main" id="{A330F737-A52C-D742-B749-50D7DFA073CA}"/>
                  </a:ext>
                </a:extLst>
              </p:cNvPr>
              <p:cNvSpPr>
                <a:spLocks/>
              </p:cNvSpPr>
              <p:nvPr/>
            </p:nvSpPr>
            <p:spPr bwMode="ltGray">
              <a:xfrm>
                <a:off x="240" y="192"/>
                <a:ext cx="193" cy="721"/>
              </a:xfrm>
              <a:custGeom>
                <a:avLst/>
                <a:gdLst>
                  <a:gd name="T0" fmla="*/ 192 w 193"/>
                  <a:gd name="T1" fmla="*/ 0 h 721"/>
                  <a:gd name="T2" fmla="*/ 0 w 193"/>
                  <a:gd name="T3" fmla="*/ 0 h 721"/>
                  <a:gd name="T4" fmla="*/ 0 w 193"/>
                  <a:gd name="T5" fmla="*/ 720 h 721"/>
                  <a:gd name="T6" fmla="*/ 0 60000 65536"/>
                  <a:gd name="T7" fmla="*/ 0 60000 65536"/>
                  <a:gd name="T8" fmla="*/ 0 60000 65536"/>
                </a:gdLst>
                <a:ahLst/>
                <a:cxnLst>
                  <a:cxn ang="T6">
                    <a:pos x="T0" y="T1"/>
                  </a:cxn>
                  <a:cxn ang="T7">
                    <a:pos x="T2" y="T3"/>
                  </a:cxn>
                  <a:cxn ang="T8">
                    <a:pos x="T4" y="T5"/>
                  </a:cxn>
                </a:cxnLst>
                <a:rect l="0" t="0" r="r" b="b"/>
                <a:pathLst>
                  <a:path w="193" h="721">
                    <a:moveTo>
                      <a:pt x="192" y="0"/>
                    </a:moveTo>
                    <a:lnTo>
                      <a:pt x="0" y="0"/>
                    </a:lnTo>
                    <a:lnTo>
                      <a:pt x="0" y="720"/>
                    </a:lnTo>
                  </a:path>
                </a:pathLst>
              </a:custGeom>
              <a:noFill/>
              <a:ln w="12700" cap="rnd" cmpd="sng">
                <a:solidFill>
                  <a:srgbClr val="B2B2B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23D0B1BA-88D7-BD4D-9D2A-9D0E277BBECE}"/>
                  </a:ext>
                </a:extLst>
              </p:cNvPr>
              <p:cNvSpPr>
                <a:spLocks/>
              </p:cNvSpPr>
              <p:nvPr/>
            </p:nvSpPr>
            <p:spPr bwMode="ltGray">
              <a:xfrm>
                <a:off x="240" y="192"/>
                <a:ext cx="193" cy="721"/>
              </a:xfrm>
              <a:custGeom>
                <a:avLst/>
                <a:gdLst>
                  <a:gd name="T0" fmla="*/ 192 w 193"/>
                  <a:gd name="T1" fmla="*/ 0 h 721"/>
                  <a:gd name="T2" fmla="*/ 192 w 193"/>
                  <a:gd name="T3" fmla="*/ 720 h 721"/>
                  <a:gd name="T4" fmla="*/ 0 w 193"/>
                  <a:gd name="T5" fmla="*/ 720 h 721"/>
                  <a:gd name="T6" fmla="*/ 0 60000 65536"/>
                  <a:gd name="T7" fmla="*/ 0 60000 65536"/>
                  <a:gd name="T8" fmla="*/ 0 60000 65536"/>
                </a:gdLst>
                <a:ahLst/>
                <a:cxnLst>
                  <a:cxn ang="T6">
                    <a:pos x="T0" y="T1"/>
                  </a:cxn>
                  <a:cxn ang="T7">
                    <a:pos x="T2" y="T3"/>
                  </a:cxn>
                  <a:cxn ang="T8">
                    <a:pos x="T4" y="T5"/>
                  </a:cxn>
                </a:cxnLst>
                <a:rect l="0" t="0" r="r" b="b"/>
                <a:pathLst>
                  <a:path w="193" h="721">
                    <a:moveTo>
                      <a:pt x="192" y="0"/>
                    </a:moveTo>
                    <a:lnTo>
                      <a:pt x="192" y="720"/>
                    </a:lnTo>
                    <a:lnTo>
                      <a:pt x="0" y="72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sp>
        <p:nvSpPr>
          <p:cNvPr id="1039" name="Rectangle 15">
            <a:extLst>
              <a:ext uri="{FF2B5EF4-FFF2-40B4-BE49-F238E27FC236}">
                <a16:creationId xmlns:a16="http://schemas.microsoft.com/office/drawing/2014/main" id="{B989385A-695C-EE4E-A675-1B494351D87A}"/>
              </a:ext>
            </a:extLst>
          </p:cNvPr>
          <p:cNvSpPr>
            <a:spLocks noGrp="1" noChangeArrowheads="1"/>
          </p:cNvSpPr>
          <p:nvPr>
            <p:ph type="title"/>
          </p:nvPr>
        </p:nvSpPr>
        <p:spPr bwMode="auto">
          <a:xfrm>
            <a:off x="838200" y="342900"/>
            <a:ext cx="77724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40" name="Rectangle 16">
            <a:extLst>
              <a:ext uri="{FF2B5EF4-FFF2-40B4-BE49-F238E27FC236}">
                <a16:creationId xmlns:a16="http://schemas.microsoft.com/office/drawing/2014/main" id="{058B477B-8391-FB47-9CAC-01783C98FAD9}"/>
              </a:ext>
            </a:extLst>
          </p:cNvPr>
          <p:cNvSpPr>
            <a:spLocks noGrp="1" noChangeArrowheads="1"/>
          </p:cNvSpPr>
          <p:nvPr>
            <p:ph type="body" idx="1"/>
          </p:nvPr>
        </p:nvSpPr>
        <p:spPr bwMode="auto">
          <a:xfrm>
            <a:off x="838200" y="17526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a:extLst>
              <a:ext uri="{FF2B5EF4-FFF2-40B4-BE49-F238E27FC236}">
                <a16:creationId xmlns:a16="http://schemas.microsoft.com/office/drawing/2014/main" id="{1B36BC47-A078-3B45-97FB-8473BAAF1271}"/>
              </a:ext>
            </a:extLst>
          </p:cNvPr>
          <p:cNvSpPr>
            <a:spLocks noGrp="1" noChangeArrowheads="1"/>
          </p:cNvSpPr>
          <p:nvPr>
            <p:ph type="dt" sz="half" idx="2"/>
          </p:nvPr>
        </p:nvSpPr>
        <p:spPr bwMode="auto">
          <a:xfrm>
            <a:off x="381000" y="63230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defRPr sz="1400">
                <a:latin typeface="Times New Roman" charset="0"/>
              </a:defRPr>
            </a:lvl1pPr>
          </a:lstStyle>
          <a:p>
            <a:pPr>
              <a:defRPr/>
            </a:pPr>
            <a:endParaRPr lang="en-US" altLang="en-US"/>
          </a:p>
        </p:txBody>
      </p:sp>
      <p:sp>
        <p:nvSpPr>
          <p:cNvPr id="1042" name="Rectangle 18">
            <a:extLst>
              <a:ext uri="{FF2B5EF4-FFF2-40B4-BE49-F238E27FC236}">
                <a16:creationId xmlns:a16="http://schemas.microsoft.com/office/drawing/2014/main" id="{8E6B3F37-FFFE-DD4D-B4C1-C44FF80A0A99}"/>
              </a:ext>
            </a:extLst>
          </p:cNvPr>
          <p:cNvSpPr>
            <a:spLocks noGrp="1" noChangeArrowheads="1"/>
          </p:cNvSpPr>
          <p:nvPr>
            <p:ph type="ftr" sz="quarter" idx="3"/>
          </p:nvPr>
        </p:nvSpPr>
        <p:spPr bwMode="auto">
          <a:xfrm>
            <a:off x="3124200" y="632301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lgn="ctr">
              <a:defRPr sz="1400">
                <a:latin typeface="Times New Roman" charset="0"/>
              </a:defRPr>
            </a:lvl1pPr>
          </a:lstStyle>
          <a:p>
            <a:pPr>
              <a:defRPr/>
            </a:pPr>
            <a:endParaRPr lang="en-US" altLang="en-US"/>
          </a:p>
        </p:txBody>
      </p:sp>
      <p:sp>
        <p:nvSpPr>
          <p:cNvPr id="1043" name="Rectangle 19">
            <a:extLst>
              <a:ext uri="{FF2B5EF4-FFF2-40B4-BE49-F238E27FC236}">
                <a16:creationId xmlns:a16="http://schemas.microsoft.com/office/drawing/2014/main" id="{EE7D2E2A-A58A-F042-B1E8-FDA36230CE29}"/>
              </a:ext>
            </a:extLst>
          </p:cNvPr>
          <p:cNvSpPr>
            <a:spLocks noGrp="1" noChangeArrowheads="1"/>
          </p:cNvSpPr>
          <p:nvPr>
            <p:ph type="sldNum" sz="quarter" idx="4"/>
          </p:nvPr>
        </p:nvSpPr>
        <p:spPr bwMode="auto">
          <a:xfrm>
            <a:off x="6858000" y="63230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lgn="r">
              <a:defRPr sz="1400">
                <a:latin typeface="Times New Roman" charset="0"/>
              </a:defRPr>
            </a:lvl1pPr>
          </a:lstStyle>
          <a:p>
            <a:pPr>
              <a:defRPr/>
            </a:pPr>
            <a:fld id="{FFB265A7-5A20-6F48-B485-4C902234AA5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15"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eaLnBrk="0" fontAlgn="base" hangingPunct="0">
        <a:spcBef>
          <a:spcPct val="0"/>
        </a:spcBef>
        <a:spcAft>
          <a:spcPct val="0"/>
        </a:spcAft>
        <a:defRPr sz="4400">
          <a:solidFill>
            <a:schemeClr val="tx2"/>
          </a:solidFill>
          <a:latin typeface="Times New Roman" charset="0"/>
        </a:defRPr>
      </a:lvl6pPr>
      <a:lvl7pPr marL="914400" algn="l" rtl="0" eaLnBrk="0" fontAlgn="base" hangingPunct="0">
        <a:spcBef>
          <a:spcPct val="0"/>
        </a:spcBef>
        <a:spcAft>
          <a:spcPct val="0"/>
        </a:spcAft>
        <a:defRPr sz="4400">
          <a:solidFill>
            <a:schemeClr val="tx2"/>
          </a:solidFill>
          <a:latin typeface="Times New Roman" charset="0"/>
        </a:defRPr>
      </a:lvl7pPr>
      <a:lvl8pPr marL="1371600" algn="l" rtl="0" eaLnBrk="0" fontAlgn="base" hangingPunct="0">
        <a:spcBef>
          <a:spcPct val="0"/>
        </a:spcBef>
        <a:spcAft>
          <a:spcPct val="0"/>
        </a:spcAft>
        <a:defRPr sz="4400">
          <a:solidFill>
            <a:schemeClr val="tx2"/>
          </a:solidFill>
          <a:latin typeface="Times New Roman" charset="0"/>
        </a:defRPr>
      </a:lvl8pPr>
      <a:lvl9pPr marL="1828800" algn="l"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bg2"/>
        </a:buClr>
        <a:buSzPct val="7500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SzPct val="7500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F6F9C01-21C9-5649-80A4-2176B411BE9B}"/>
              </a:ext>
            </a:extLst>
          </p:cNvPr>
          <p:cNvSpPr>
            <a:spLocks noGrp="1" noChangeArrowheads="1"/>
          </p:cNvSpPr>
          <p:nvPr>
            <p:ph type="ctrTitle"/>
          </p:nvPr>
        </p:nvSpPr>
        <p:spPr>
          <a:xfrm>
            <a:off x="228600" y="2743200"/>
            <a:ext cx="8612188" cy="1143000"/>
          </a:xfrm>
          <a:extLst>
            <a:ext uri="{FAA26D3D-D897-4be2-8F04-BA451C77F1D7}">
              <ma14:placeholderFlag xmlns:ma14="http://schemas.microsoft.com/office/mac/drawingml/2011/main" xmlns="" val="1"/>
            </a:ext>
          </a:extLst>
        </p:spPr>
        <p:txBody>
          <a:bodyPr/>
          <a:lstStyle/>
          <a:p>
            <a:pPr>
              <a:defRPr/>
            </a:pPr>
            <a:r>
              <a:rPr lang="en-US" dirty="0"/>
              <a:t>Total Hip </a:t>
            </a:r>
            <a:r>
              <a:rPr lang="en-US" dirty="0" err="1"/>
              <a:t>Arthroplasty</a:t>
            </a:r>
            <a:r>
              <a:rPr lang="en-US" dirty="0"/>
              <a:t> in Patient With proximal third of the Femoral Deformity: A case report.</a:t>
            </a:r>
            <a:br>
              <a:rPr lang="en-US" dirty="0"/>
            </a:br>
            <a:endParaRPr lang="en-US" altLang="en-US" dirty="0"/>
          </a:p>
        </p:txBody>
      </p:sp>
      <p:sp>
        <p:nvSpPr>
          <p:cNvPr id="4099" name="Rectangle 3">
            <a:extLst>
              <a:ext uri="{FF2B5EF4-FFF2-40B4-BE49-F238E27FC236}">
                <a16:creationId xmlns:a16="http://schemas.microsoft.com/office/drawing/2014/main" id="{B08F559D-2575-4144-988B-187D94AC8E63}"/>
              </a:ext>
            </a:extLst>
          </p:cNvPr>
          <p:cNvSpPr>
            <a:spLocks noGrp="1" noChangeArrowheads="1"/>
          </p:cNvSpPr>
          <p:nvPr>
            <p:ph type="subTitle" idx="1"/>
          </p:nvPr>
        </p:nvSpPr>
        <p:spPr>
          <a:xfrm>
            <a:off x="1295400" y="4724400"/>
            <a:ext cx="7545388" cy="1143000"/>
          </a:xfrm>
          <a:extLst>
            <a:ext uri="{FAA26D3D-D897-4be2-8F04-BA451C77F1D7}">
              <ma14:placeholderFlag xmlns:ma14="http://schemas.microsoft.com/office/mac/drawingml/2011/main" xmlns="" val="1"/>
            </a:ext>
          </a:extLst>
        </p:spPr>
        <p:txBody>
          <a:bodyPr/>
          <a:lstStyle/>
          <a:p>
            <a:pPr algn="l">
              <a:defRPr/>
            </a:pPr>
            <a:r>
              <a:rPr lang="vi-VN" dirty="0"/>
              <a:t>Dr. </a:t>
            </a:r>
            <a:r>
              <a:rPr lang="en-US" dirty="0"/>
              <a:t>N</a:t>
            </a:r>
            <a:r>
              <a:rPr lang="vi-VN" dirty="0"/>
              <a:t>guyễn Thái Thành, Đại Hoàng Ân, Nguyễn Quốc Thắng, Lê Trọng Hải</a:t>
            </a:r>
            <a:endParaRPr lang="en-US" dirty="0"/>
          </a:p>
          <a:p>
            <a:pPr algn="l">
              <a:defRPr/>
            </a:pPr>
            <a:endParaRPr lang="en-US" altLang="en-US" dirty="0"/>
          </a:p>
        </p:txBody>
      </p:sp>
    </p:spTree>
  </p:cSld>
  <p:clrMapOvr>
    <a:overrideClrMapping bg1="lt1" tx1="dk1" bg2="lt2" tx2="dk2" accent1="accent1" accent2="accent2" accent3="accent3" accent4="accent4" accent5="accent5" accent6="accent6" hlink="hlink" folHlink="folHlink"/>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86381C90-3D76-0E49-843E-EBF574AE49A6}"/>
              </a:ext>
            </a:extLst>
          </p:cNvPr>
          <p:cNvSpPr>
            <a:spLocks noGrp="1" noChangeArrowheads="1"/>
          </p:cNvSpPr>
          <p:nvPr>
            <p:ph type="ctrTitle"/>
          </p:nvPr>
        </p:nvSpPr>
        <p:spPr>
          <a:extLst>
            <a:ext uri="{FAA26D3D-D897-4be2-8F04-BA451C77F1D7}">
              <ma14:placeholderFlag xmlns:ma14="http://schemas.microsoft.com/office/mac/drawingml/2011/main" xmlns="" val="1"/>
            </a:ext>
          </a:extLst>
        </p:spPr>
        <p:txBody>
          <a:bodyPr/>
          <a:lstStyle/>
          <a:p>
            <a:pPr>
              <a:defRPr/>
            </a:pPr>
            <a:r>
              <a:rPr lang="en-US" altLang="en-US"/>
              <a:t>What are </a:t>
            </a:r>
            <a:r>
              <a:rPr lang="en-US" altLang="en-US" dirty="0"/>
              <a:t>the treatment plans?</a:t>
            </a:r>
          </a:p>
        </p:txBody>
      </p:sp>
      <p:sp>
        <p:nvSpPr>
          <p:cNvPr id="22531" name="Rectangle 3">
            <a:extLst>
              <a:ext uri="{FF2B5EF4-FFF2-40B4-BE49-F238E27FC236}">
                <a16:creationId xmlns:a16="http://schemas.microsoft.com/office/drawing/2014/main" id="{8257C90F-D9C7-4B45-B1D2-789D0511DEE1}"/>
              </a:ext>
            </a:extLst>
          </p:cNvPr>
          <p:cNvSpPr>
            <a:spLocks noGrp="1" noChangeArrowheads="1"/>
          </p:cNvSpPr>
          <p:nvPr>
            <p:ph type="subTitle" idx="1"/>
          </p:nvPr>
        </p:nvSpPr>
        <p:spPr>
          <a:extLst>
            <a:ext uri="{FAA26D3D-D897-4be2-8F04-BA451C77F1D7}">
              <ma14:placeholderFlag xmlns:ma14="http://schemas.microsoft.com/office/mac/drawingml/2011/main" xmlns="" val="1"/>
            </a:ext>
          </a:extLst>
        </p:spPr>
        <p:txBody>
          <a:bodyPr/>
          <a:lstStyle/>
          <a:p>
            <a:pPr algn="l">
              <a:defRPr/>
            </a:pPr>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7F029-5D3C-9A46-A4A3-ADCE220F8D9A}"/>
              </a:ext>
            </a:extLst>
          </p:cNvPr>
          <p:cNvSpPr>
            <a:spLocks noGrp="1"/>
          </p:cNvSpPr>
          <p:nvPr>
            <p:ph type="title"/>
          </p:nvPr>
        </p:nvSpPr>
        <p:spPr/>
        <p:txBody>
          <a:bodyPr/>
          <a:lstStyle/>
          <a:p>
            <a:pPr>
              <a:defRPr/>
            </a:pPr>
            <a:r>
              <a:rPr lang="en-US" dirty="0"/>
              <a:t>Option 1</a:t>
            </a:r>
          </a:p>
        </p:txBody>
      </p:sp>
      <p:pic>
        <p:nvPicPr>
          <p:cNvPr id="4" name="Content Placeholder 3">
            <a:extLst>
              <a:ext uri="{FF2B5EF4-FFF2-40B4-BE49-F238E27FC236}">
                <a16:creationId xmlns:a16="http://schemas.microsoft.com/office/drawing/2014/main" id="{80969187-D2ED-A44E-9A7D-070CA5E535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2438" y="1600200"/>
            <a:ext cx="4379912" cy="3581400"/>
          </a:xfrm>
        </p:spPr>
      </p:pic>
      <p:sp>
        <p:nvSpPr>
          <p:cNvPr id="5" name="Rectangle 4">
            <a:extLst>
              <a:ext uri="{FF2B5EF4-FFF2-40B4-BE49-F238E27FC236}">
                <a16:creationId xmlns:a16="http://schemas.microsoft.com/office/drawing/2014/main" id="{65178915-1610-1C4B-B3DF-B037146DD707}"/>
              </a:ext>
            </a:extLst>
          </p:cNvPr>
          <p:cNvSpPr/>
          <p:nvPr/>
        </p:nvSpPr>
        <p:spPr>
          <a:xfrm>
            <a:off x="2411413" y="5664200"/>
            <a:ext cx="2457450" cy="461963"/>
          </a:xfrm>
          <a:prstGeom prst="rect">
            <a:avLst/>
          </a:prstGeom>
        </p:spPr>
        <p:txBody>
          <a:bodyPr wrap="none">
            <a:spAutoFit/>
          </a:bodyPr>
          <a:lstStyle/>
          <a:p>
            <a:pPr>
              <a:defRPr/>
            </a:pPr>
            <a:r>
              <a:rPr lang="en-US" b="1" dirty="0" err="1">
                <a:solidFill>
                  <a:srgbClr val="FF0000"/>
                </a:solidFill>
                <a:latin typeface="+mj-lt"/>
              </a:rPr>
              <a:t>Spiron</a:t>
            </a:r>
            <a:r>
              <a:rPr lang="en-US" b="1" dirty="0">
                <a:solidFill>
                  <a:srgbClr val="FF0000"/>
                </a:solidFill>
                <a:latin typeface="+mj-lt"/>
              </a:rPr>
              <a:t> prosthesis</a:t>
            </a:r>
          </a:p>
        </p:txBody>
      </p:sp>
      <p:pic>
        <p:nvPicPr>
          <p:cNvPr id="35844" name="Picture 5">
            <a:extLst>
              <a:ext uri="{FF2B5EF4-FFF2-40B4-BE49-F238E27FC236}">
                <a16:creationId xmlns:a16="http://schemas.microsoft.com/office/drawing/2014/main" id="{2051A2DB-C56C-754E-9238-733AE44B0A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50544" y="2096294"/>
            <a:ext cx="359886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E60E-456C-4F4A-B5E7-E93A237F907F}"/>
              </a:ext>
            </a:extLst>
          </p:cNvPr>
          <p:cNvSpPr>
            <a:spLocks noGrp="1"/>
          </p:cNvSpPr>
          <p:nvPr>
            <p:ph type="title"/>
          </p:nvPr>
        </p:nvSpPr>
        <p:spPr/>
        <p:txBody>
          <a:bodyPr/>
          <a:lstStyle/>
          <a:p>
            <a:pPr>
              <a:defRPr/>
            </a:pPr>
            <a:r>
              <a:rPr lang="en-US" dirty="0"/>
              <a:t>Option 2</a:t>
            </a:r>
          </a:p>
        </p:txBody>
      </p:sp>
      <p:sp>
        <p:nvSpPr>
          <p:cNvPr id="5" name="Rectangle 4">
            <a:extLst>
              <a:ext uri="{FF2B5EF4-FFF2-40B4-BE49-F238E27FC236}">
                <a16:creationId xmlns:a16="http://schemas.microsoft.com/office/drawing/2014/main" id="{C4C99E0F-BCCC-104F-8C1A-9595DAB2E8A7}"/>
              </a:ext>
            </a:extLst>
          </p:cNvPr>
          <p:cNvSpPr/>
          <p:nvPr/>
        </p:nvSpPr>
        <p:spPr>
          <a:xfrm>
            <a:off x="2411413" y="5664200"/>
            <a:ext cx="3001962" cy="461963"/>
          </a:xfrm>
          <a:prstGeom prst="rect">
            <a:avLst/>
          </a:prstGeom>
        </p:spPr>
        <p:txBody>
          <a:bodyPr wrap="none">
            <a:spAutoFit/>
          </a:bodyPr>
          <a:lstStyle/>
          <a:p>
            <a:pPr>
              <a:defRPr/>
            </a:pPr>
            <a:r>
              <a:rPr lang="en-US" b="1" dirty="0">
                <a:solidFill>
                  <a:srgbClr val="FF0000"/>
                </a:solidFill>
                <a:latin typeface="+mj-lt"/>
              </a:rPr>
              <a:t>Short stem prosthesis</a:t>
            </a:r>
          </a:p>
        </p:txBody>
      </p:sp>
      <p:pic>
        <p:nvPicPr>
          <p:cNvPr id="6" name="Content Placeholder 5">
            <a:extLst>
              <a:ext uri="{FF2B5EF4-FFF2-40B4-BE49-F238E27FC236}">
                <a16:creationId xmlns:a16="http://schemas.microsoft.com/office/drawing/2014/main" id="{594372D2-8952-9C4A-849D-44B0A48BE5E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5517"/>
          <a:stretch/>
        </p:blipFill>
        <p:spPr>
          <a:xfrm>
            <a:off x="685800" y="1763713"/>
            <a:ext cx="2971800" cy="3722687"/>
          </a:xfrm>
        </p:spPr>
      </p:pic>
      <p:pic>
        <p:nvPicPr>
          <p:cNvPr id="36868" name="Picture 6">
            <a:extLst>
              <a:ext uri="{FF2B5EF4-FFF2-40B4-BE49-F238E27FC236}">
                <a16:creationId xmlns:a16="http://schemas.microsoft.com/office/drawing/2014/main" id="{64A22957-E79D-774E-A3EB-1C5A059ED4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225256" y="2558257"/>
            <a:ext cx="37226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8FC35-EAF8-884C-B888-C39B9EB5D26B}"/>
              </a:ext>
            </a:extLst>
          </p:cNvPr>
          <p:cNvSpPr>
            <a:spLocks noGrp="1"/>
          </p:cNvSpPr>
          <p:nvPr>
            <p:ph type="title"/>
          </p:nvPr>
        </p:nvSpPr>
        <p:spPr/>
        <p:txBody>
          <a:bodyPr/>
          <a:lstStyle/>
          <a:p>
            <a:pPr>
              <a:defRPr/>
            </a:pPr>
            <a:r>
              <a:rPr lang="en-US" dirty="0"/>
              <a:t>Option 3</a:t>
            </a:r>
          </a:p>
        </p:txBody>
      </p:sp>
      <p:sp>
        <p:nvSpPr>
          <p:cNvPr id="3" name="Content Placeholder 2">
            <a:extLst>
              <a:ext uri="{FF2B5EF4-FFF2-40B4-BE49-F238E27FC236}">
                <a16:creationId xmlns:a16="http://schemas.microsoft.com/office/drawing/2014/main" id="{98D85E96-8F40-CD43-AD4B-D04F4D1ED961}"/>
              </a:ext>
            </a:extLst>
          </p:cNvPr>
          <p:cNvSpPr>
            <a:spLocks noGrp="1"/>
          </p:cNvSpPr>
          <p:nvPr>
            <p:ph idx="1"/>
          </p:nvPr>
        </p:nvSpPr>
        <p:spPr>
          <a:xfrm>
            <a:off x="838200" y="1752600"/>
            <a:ext cx="6324600" cy="1219200"/>
          </a:xfrm>
        </p:spPr>
        <p:txBody>
          <a:bodyPr/>
          <a:lstStyle/>
          <a:p>
            <a:pPr>
              <a:buFont typeface="Monotype Sorts" charset="2"/>
              <a:buChar char="n"/>
              <a:defRPr/>
            </a:pPr>
            <a:r>
              <a:rPr lang="en-US" dirty="0"/>
              <a:t>Osteotomy and </a:t>
            </a:r>
            <a:r>
              <a:rPr lang="en-US"/>
              <a:t>internal fixation</a:t>
            </a:r>
          </a:p>
          <a:p>
            <a:pPr>
              <a:buFont typeface="Monotype Sorts" charset="2"/>
              <a:buChar char="n"/>
              <a:defRPr/>
            </a:pPr>
            <a:endParaRPr lang="en-US" dirty="0"/>
          </a:p>
        </p:txBody>
      </p:sp>
      <p:pic>
        <p:nvPicPr>
          <p:cNvPr id="37891" name="Picture 3">
            <a:extLst>
              <a:ext uri="{FF2B5EF4-FFF2-40B4-BE49-F238E27FC236}">
                <a16:creationId xmlns:a16="http://schemas.microsoft.com/office/drawing/2014/main" id="{2FFBC20D-B51A-BC49-8F95-BF18766CF7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444332" y="3013868"/>
            <a:ext cx="373380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a:extLst>
              <a:ext uri="{FF2B5EF4-FFF2-40B4-BE49-F238E27FC236}">
                <a16:creationId xmlns:a16="http://schemas.microsoft.com/office/drawing/2014/main" id="{5B987EB5-6C63-6245-B9A8-9D3F12EF54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2613" y="2514600"/>
            <a:ext cx="2157412"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3C6CE-4B19-1841-A973-5679AF4F0759}"/>
              </a:ext>
            </a:extLst>
          </p:cNvPr>
          <p:cNvSpPr>
            <a:spLocks noGrp="1"/>
          </p:cNvSpPr>
          <p:nvPr>
            <p:ph type="title"/>
          </p:nvPr>
        </p:nvSpPr>
        <p:spPr/>
        <p:txBody>
          <a:bodyPr/>
          <a:lstStyle/>
          <a:p>
            <a:pPr>
              <a:defRPr/>
            </a:pPr>
            <a:r>
              <a:rPr lang="en-US" dirty="0"/>
              <a:t>Option 4</a:t>
            </a:r>
          </a:p>
        </p:txBody>
      </p:sp>
      <p:sp>
        <p:nvSpPr>
          <p:cNvPr id="5" name="Rectangle 4">
            <a:extLst>
              <a:ext uri="{FF2B5EF4-FFF2-40B4-BE49-F238E27FC236}">
                <a16:creationId xmlns:a16="http://schemas.microsoft.com/office/drawing/2014/main" id="{A5E195FB-E073-9348-9042-B08938705478}"/>
              </a:ext>
            </a:extLst>
          </p:cNvPr>
          <p:cNvSpPr/>
          <p:nvPr/>
        </p:nvSpPr>
        <p:spPr>
          <a:xfrm>
            <a:off x="2411413" y="5664200"/>
            <a:ext cx="2949575" cy="461963"/>
          </a:xfrm>
          <a:prstGeom prst="rect">
            <a:avLst/>
          </a:prstGeom>
        </p:spPr>
        <p:txBody>
          <a:bodyPr wrap="none">
            <a:spAutoFit/>
          </a:bodyPr>
          <a:lstStyle/>
          <a:p>
            <a:pPr>
              <a:defRPr/>
            </a:pPr>
            <a:r>
              <a:rPr lang="en-US" b="1" dirty="0">
                <a:solidFill>
                  <a:srgbClr val="FF0000"/>
                </a:solidFill>
                <a:latin typeface="+mj-lt"/>
              </a:rPr>
              <a:t>Long stem prosthesis</a:t>
            </a:r>
          </a:p>
        </p:txBody>
      </p:sp>
      <p:pic>
        <p:nvPicPr>
          <p:cNvPr id="6" name="Content Placeholder 5">
            <a:extLst>
              <a:ext uri="{FF2B5EF4-FFF2-40B4-BE49-F238E27FC236}">
                <a16:creationId xmlns:a16="http://schemas.microsoft.com/office/drawing/2014/main" id="{0069D272-F3DA-7648-A9D6-ED619734E8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550988"/>
            <a:ext cx="4953000" cy="4113212"/>
          </a:xfrm>
        </p:spPr>
      </p:pic>
      <p:pic>
        <p:nvPicPr>
          <p:cNvPr id="38916" name="Picture 6">
            <a:extLst>
              <a:ext uri="{FF2B5EF4-FFF2-40B4-BE49-F238E27FC236}">
                <a16:creationId xmlns:a16="http://schemas.microsoft.com/office/drawing/2014/main" id="{F3C815E8-5D88-8D4C-814A-BAF5052AE3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67350" y="2157413"/>
            <a:ext cx="3598863"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A62DD-1C59-0546-923F-74188CAD21DC}"/>
              </a:ext>
            </a:extLst>
          </p:cNvPr>
          <p:cNvSpPr>
            <a:spLocks noGrp="1"/>
          </p:cNvSpPr>
          <p:nvPr>
            <p:ph type="title"/>
          </p:nvPr>
        </p:nvSpPr>
        <p:spPr/>
        <p:txBody>
          <a:bodyPr/>
          <a:lstStyle/>
          <a:p>
            <a:pPr>
              <a:defRPr/>
            </a:pPr>
            <a:r>
              <a:rPr lang="en-US" dirty="0"/>
              <a:t>Option 5</a:t>
            </a:r>
          </a:p>
        </p:txBody>
      </p:sp>
      <p:sp>
        <p:nvSpPr>
          <p:cNvPr id="3" name="Content Placeholder 2">
            <a:extLst>
              <a:ext uri="{FF2B5EF4-FFF2-40B4-BE49-F238E27FC236}">
                <a16:creationId xmlns:a16="http://schemas.microsoft.com/office/drawing/2014/main" id="{DB9E76EF-4463-CE43-9759-ACCD798DA7E5}"/>
              </a:ext>
            </a:extLst>
          </p:cNvPr>
          <p:cNvSpPr>
            <a:spLocks noGrp="1"/>
          </p:cNvSpPr>
          <p:nvPr>
            <p:ph idx="1"/>
          </p:nvPr>
        </p:nvSpPr>
        <p:spPr>
          <a:xfrm>
            <a:off x="838200" y="1752600"/>
            <a:ext cx="7924800" cy="1219200"/>
          </a:xfrm>
        </p:spPr>
        <p:txBody>
          <a:bodyPr/>
          <a:lstStyle/>
          <a:p>
            <a:pPr>
              <a:buFont typeface="Monotype Sorts" charset="2"/>
              <a:buChar char="n"/>
              <a:defRPr/>
            </a:pPr>
            <a:r>
              <a:rPr lang="en-US" sz="4000" dirty="0">
                <a:solidFill>
                  <a:srgbClr val="002060"/>
                </a:solidFill>
              </a:rPr>
              <a:t>Osteotomy and long stem prosthesis</a:t>
            </a:r>
          </a:p>
          <a:p>
            <a:pPr>
              <a:buFont typeface="Monotype Sorts" charset="2"/>
              <a:buChar char="n"/>
              <a:defRPr/>
            </a:pPr>
            <a:endParaRPr lang="en-US" dirty="0"/>
          </a:p>
          <a:p>
            <a:pPr>
              <a:buFont typeface="Monotype Sorts" charset="2"/>
              <a:buChar char="n"/>
              <a:defRPr/>
            </a:pPr>
            <a:endParaRPr lang="en-US" dirty="0"/>
          </a:p>
        </p:txBody>
      </p:sp>
      <p:pic>
        <p:nvPicPr>
          <p:cNvPr id="39939" name="Picture 3">
            <a:extLst>
              <a:ext uri="{FF2B5EF4-FFF2-40B4-BE49-F238E27FC236}">
                <a16:creationId xmlns:a16="http://schemas.microsoft.com/office/drawing/2014/main" id="{A5848977-9A0A-2640-830A-7E3B2CE08C99}"/>
              </a:ext>
            </a:extLst>
          </p:cNvPr>
          <p:cNvPicPr>
            <a:picLocks noChangeAspect="1"/>
          </p:cNvPicPr>
          <p:nvPr/>
        </p:nvPicPr>
        <p:blipFill>
          <a:blip r:embed="rId2">
            <a:extLst>
              <a:ext uri="{28A0092B-C50C-407E-A947-70E740481C1C}">
                <a14:useLocalDpi xmlns:a14="http://schemas.microsoft.com/office/drawing/2010/main" val="0"/>
              </a:ext>
            </a:extLst>
          </a:blip>
          <a:srcRect r="69942" b="6897"/>
          <a:stretch>
            <a:fillRect/>
          </a:stretch>
        </p:blipFill>
        <p:spPr bwMode="auto">
          <a:xfrm>
            <a:off x="838200" y="2438400"/>
            <a:ext cx="2470150"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a:extLst>
              <a:ext uri="{FF2B5EF4-FFF2-40B4-BE49-F238E27FC236}">
                <a16:creationId xmlns:a16="http://schemas.microsoft.com/office/drawing/2014/main" id="{B0B65715-EC48-ED41-A679-1DA80DD703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45869" y="2926556"/>
            <a:ext cx="38608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595A668-0F0A-204B-9E5E-F0FEA46E690D}"/>
              </a:ext>
            </a:extLst>
          </p:cNvPr>
          <p:cNvSpPr>
            <a:spLocks noGrp="1" noChangeArrowheads="1"/>
          </p:cNvSpPr>
          <p:nvPr>
            <p:ph type="title"/>
          </p:nvPr>
        </p:nvSpPr>
        <p:spPr/>
        <p:txBody>
          <a:bodyPr/>
          <a:lstStyle/>
          <a:p>
            <a:pPr>
              <a:defRPr/>
            </a:pPr>
            <a:r>
              <a:rPr lang="en-US" altLang="en-US" dirty="0"/>
              <a:t>Our Plan</a:t>
            </a:r>
          </a:p>
        </p:txBody>
      </p:sp>
      <p:sp>
        <p:nvSpPr>
          <p:cNvPr id="24579" name="Rectangle 3">
            <a:extLst>
              <a:ext uri="{FF2B5EF4-FFF2-40B4-BE49-F238E27FC236}">
                <a16:creationId xmlns:a16="http://schemas.microsoft.com/office/drawing/2014/main" id="{D86B2B40-B970-6247-94E9-2E2B788B1C25}"/>
              </a:ext>
            </a:extLst>
          </p:cNvPr>
          <p:cNvSpPr>
            <a:spLocks noGrp="1" noChangeArrowheads="1"/>
          </p:cNvSpPr>
          <p:nvPr>
            <p:ph type="body" idx="1"/>
          </p:nvPr>
        </p:nvSpPr>
        <p:spPr>
          <a:xfrm>
            <a:off x="838200" y="1752600"/>
            <a:ext cx="5410200" cy="4114800"/>
          </a:xfrm>
        </p:spPr>
        <p:txBody>
          <a:bodyPr/>
          <a:lstStyle/>
          <a:p>
            <a:pPr>
              <a:buFont typeface="Monotype Sorts" charset="2"/>
              <a:buChar char="n"/>
              <a:defRPr/>
            </a:pPr>
            <a:endParaRPr lang="en-US" altLang="en-US" dirty="0"/>
          </a:p>
          <a:p>
            <a:pPr algn="ctr">
              <a:buFont typeface="Monotype Sorts" charset="2"/>
              <a:buNone/>
              <a:defRPr/>
            </a:pPr>
            <a:r>
              <a:rPr lang="en-US" altLang="en-US" sz="4400" dirty="0">
                <a:solidFill>
                  <a:schemeClr val="tx2"/>
                </a:solidFill>
              </a:rPr>
              <a:t>THA with a Long stem</a:t>
            </a:r>
          </a:p>
          <a:p>
            <a:pPr algn="ctr">
              <a:buFont typeface="Monotype Sorts" charset="2"/>
              <a:buNone/>
              <a:defRPr/>
            </a:pPr>
            <a:r>
              <a:rPr lang="en-US" altLang="en-US" sz="4400" dirty="0">
                <a:solidFill>
                  <a:schemeClr val="tx2"/>
                </a:solidFill>
              </a:rPr>
              <a:t>and  internal fixation</a:t>
            </a:r>
          </a:p>
        </p:txBody>
      </p:sp>
      <p:pic>
        <p:nvPicPr>
          <p:cNvPr id="40963" name="Picture 3">
            <a:extLst>
              <a:ext uri="{FF2B5EF4-FFF2-40B4-BE49-F238E27FC236}">
                <a16:creationId xmlns:a16="http://schemas.microsoft.com/office/drawing/2014/main" id="{18B1272A-B216-D44F-8718-0EE8E9D2F5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765800" y="2492375"/>
            <a:ext cx="36004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DFDA3AF-4A5B-8E4F-A154-2FE2BFB579CF}"/>
              </a:ext>
            </a:extLst>
          </p:cNvPr>
          <p:cNvSpPr>
            <a:spLocks noGrp="1" noChangeArrowheads="1"/>
          </p:cNvSpPr>
          <p:nvPr>
            <p:ph type="title"/>
          </p:nvPr>
        </p:nvSpPr>
        <p:spPr/>
        <p:txBody>
          <a:bodyPr/>
          <a:lstStyle/>
          <a:p>
            <a:pPr>
              <a:defRPr/>
            </a:pPr>
            <a:r>
              <a:rPr lang="en-US" altLang="en-US" dirty="0"/>
              <a:t>Result</a:t>
            </a:r>
          </a:p>
        </p:txBody>
      </p:sp>
      <p:sp>
        <p:nvSpPr>
          <p:cNvPr id="26627" name="Rectangle 3">
            <a:extLst>
              <a:ext uri="{FF2B5EF4-FFF2-40B4-BE49-F238E27FC236}">
                <a16:creationId xmlns:a16="http://schemas.microsoft.com/office/drawing/2014/main" id="{797F892C-123C-A045-83B5-79A0353DD89B}"/>
              </a:ext>
            </a:extLst>
          </p:cNvPr>
          <p:cNvSpPr>
            <a:spLocks noGrp="1" noChangeArrowheads="1"/>
          </p:cNvSpPr>
          <p:nvPr>
            <p:ph type="body" idx="1"/>
          </p:nvPr>
        </p:nvSpPr>
        <p:spPr/>
        <p:txBody>
          <a:bodyPr/>
          <a:lstStyle/>
          <a:p>
            <a:pPr>
              <a:buFont typeface="Monotype Sorts" charset="2"/>
              <a:buChar char="n"/>
              <a:defRPr/>
            </a:pPr>
            <a:endParaRPr lang="en-US" altLang="en-US" dirty="0"/>
          </a:p>
        </p:txBody>
      </p:sp>
      <p:pic>
        <p:nvPicPr>
          <p:cNvPr id="43011" name="Picture 1">
            <a:extLst>
              <a:ext uri="{FF2B5EF4-FFF2-40B4-BE49-F238E27FC236}">
                <a16:creationId xmlns:a16="http://schemas.microsoft.com/office/drawing/2014/main" id="{5AF36576-1C4F-F14E-95BB-317CBA525C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4700" y="1676400"/>
            <a:ext cx="42799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4F0EC1-F000-7E41-B0D1-756F76B74C84}"/>
              </a:ext>
            </a:extLst>
          </p:cNvPr>
          <p:cNvPicPr>
            <a:picLocks noChangeAspect="1"/>
          </p:cNvPicPr>
          <p:nvPr/>
        </p:nvPicPr>
        <p:blipFill>
          <a:blip r:embed="rId2"/>
          <a:stretch>
            <a:fillRect/>
          </a:stretch>
        </p:blipFill>
        <p:spPr>
          <a:xfrm>
            <a:off x="2209800" y="1905000"/>
            <a:ext cx="3886200" cy="4572000"/>
          </a:xfrm>
          <a:prstGeom prst="rect">
            <a:avLst/>
          </a:prstGeom>
        </p:spPr>
      </p:pic>
    </p:spTree>
    <p:extLst>
      <p:ext uri="{BB962C8B-B14F-4D97-AF65-F5344CB8AC3E}">
        <p14:creationId xmlns:p14="http://schemas.microsoft.com/office/powerpoint/2010/main" val="4248060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15AB85-1BA0-C849-B9C5-68821ED36D05}"/>
              </a:ext>
            </a:extLst>
          </p:cNvPr>
          <p:cNvPicPr>
            <a:picLocks noChangeAspect="1"/>
          </p:cNvPicPr>
          <p:nvPr/>
        </p:nvPicPr>
        <p:blipFill>
          <a:blip r:embed="rId2"/>
          <a:stretch>
            <a:fillRect/>
          </a:stretch>
        </p:blipFill>
        <p:spPr>
          <a:xfrm>
            <a:off x="5257800" y="1524000"/>
            <a:ext cx="3406715" cy="5029200"/>
          </a:xfrm>
          <a:prstGeom prst="rect">
            <a:avLst/>
          </a:prstGeom>
        </p:spPr>
      </p:pic>
      <p:pic>
        <p:nvPicPr>
          <p:cNvPr id="4" name="Picture 3">
            <a:extLst>
              <a:ext uri="{FF2B5EF4-FFF2-40B4-BE49-F238E27FC236}">
                <a16:creationId xmlns:a16="http://schemas.microsoft.com/office/drawing/2014/main" id="{3338CF73-B1E5-DA43-82D8-C9DF3B74A234}"/>
              </a:ext>
            </a:extLst>
          </p:cNvPr>
          <p:cNvPicPr>
            <a:picLocks noChangeAspect="1"/>
          </p:cNvPicPr>
          <p:nvPr/>
        </p:nvPicPr>
        <p:blipFill>
          <a:blip r:embed="rId3"/>
          <a:stretch>
            <a:fillRect/>
          </a:stretch>
        </p:blipFill>
        <p:spPr>
          <a:xfrm>
            <a:off x="1371600" y="1676400"/>
            <a:ext cx="3505200" cy="4648200"/>
          </a:xfrm>
          <a:prstGeom prst="rect">
            <a:avLst/>
          </a:prstGeom>
        </p:spPr>
      </p:pic>
    </p:spTree>
    <p:extLst>
      <p:ext uri="{BB962C8B-B14F-4D97-AF65-F5344CB8AC3E}">
        <p14:creationId xmlns:p14="http://schemas.microsoft.com/office/powerpoint/2010/main" val="2177503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86CC008-5547-8643-8DC0-2FA7E388641D}"/>
              </a:ext>
            </a:extLst>
          </p:cNvPr>
          <p:cNvSpPr>
            <a:spLocks noGrp="1" noChangeArrowheads="1"/>
          </p:cNvSpPr>
          <p:nvPr>
            <p:ph type="title"/>
          </p:nvPr>
        </p:nvSpPr>
        <p:spPr/>
        <p:txBody>
          <a:bodyPr/>
          <a:lstStyle/>
          <a:p>
            <a:pPr>
              <a:defRPr/>
            </a:pPr>
            <a:r>
              <a:rPr lang="en-US" altLang="en-US" dirty="0"/>
              <a:t>Patient Presents &amp; Histories</a:t>
            </a:r>
          </a:p>
        </p:txBody>
      </p:sp>
      <p:sp>
        <p:nvSpPr>
          <p:cNvPr id="6147" name="Rectangle 3">
            <a:extLst>
              <a:ext uri="{FF2B5EF4-FFF2-40B4-BE49-F238E27FC236}">
                <a16:creationId xmlns:a16="http://schemas.microsoft.com/office/drawing/2014/main" id="{491485B5-E47A-DF40-B4DC-6971A6046FFC}"/>
              </a:ext>
            </a:extLst>
          </p:cNvPr>
          <p:cNvSpPr>
            <a:spLocks noGrp="1" noChangeArrowheads="1"/>
          </p:cNvSpPr>
          <p:nvPr>
            <p:ph type="body" idx="1"/>
          </p:nvPr>
        </p:nvSpPr>
        <p:spPr/>
        <p:txBody>
          <a:bodyPr/>
          <a:lstStyle/>
          <a:p>
            <a:pPr>
              <a:buFont typeface="Monotype Sorts" charset="2"/>
              <a:buChar char="n"/>
              <a:defRPr/>
            </a:pPr>
            <a:r>
              <a:rPr lang="en-US" altLang="en-US" dirty="0"/>
              <a:t>64 </a:t>
            </a:r>
            <a:r>
              <a:rPr lang="en-US" altLang="en-US" dirty="0" err="1"/>
              <a:t>yr</a:t>
            </a:r>
            <a:r>
              <a:rPr lang="en-US" altLang="en-US" dirty="0"/>
              <a:t> old male</a:t>
            </a:r>
          </a:p>
          <a:p>
            <a:pPr>
              <a:buFont typeface="Monotype Sorts" charset="2"/>
              <a:buChar char="n"/>
              <a:defRPr/>
            </a:pPr>
            <a:r>
              <a:rPr lang="en-US" altLang="en-US" dirty="0"/>
              <a:t>Complains of  left hip pain for 2 years</a:t>
            </a:r>
          </a:p>
          <a:p>
            <a:pPr>
              <a:buFont typeface="Monotype Sorts" charset="2"/>
              <a:buChar char="n"/>
              <a:defRPr/>
            </a:pPr>
            <a:r>
              <a:rPr lang="en-US" altLang="en-US" dirty="0"/>
              <a:t>Had </a:t>
            </a:r>
            <a:r>
              <a:rPr lang="en-US" altLang="en-US"/>
              <a:t>a proximal </a:t>
            </a:r>
            <a:r>
              <a:rPr lang="en-US" altLang="en-US" dirty="0"/>
              <a:t>third fracture of the left femur for 40 years &amp; had a malunion of the proximal third of the left femur</a:t>
            </a:r>
          </a:p>
          <a:p>
            <a:pPr>
              <a:buFont typeface="Monotype Sorts" charset="2"/>
              <a:buChar char="n"/>
              <a:defRPr/>
            </a:pPr>
            <a:endParaRPr lang="en-US" altLang="en-US" dirty="0"/>
          </a:p>
          <a:p>
            <a:pPr>
              <a:buFont typeface="Monotype Sorts" charset="2"/>
              <a:buChar char="n"/>
              <a:defRPr/>
            </a:pPr>
            <a:endParaRPr lang="en-US" altLang="en-US" dirty="0"/>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6147">
                                            <p:txEl>
                                              <p:pRg st="0" end="0"/>
                                            </p:txEl>
                                          </p:spTgt>
                                        </p:tgtEl>
                                        <p:attrNameLst>
                                          <p:attrName>ppt_c</p:attrName>
                                        </p:attrNameLst>
                                      </p:cBhvr>
                                      <p:to>
                                        <a:schemeClr val="hlink"/>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additive="base">
                                        <p:cTn id="1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6147">
                                            <p:txEl>
                                              <p:pRg st="1" end="1"/>
                                            </p:txEl>
                                          </p:spTgt>
                                        </p:tgtEl>
                                        <p:attrNameLst>
                                          <p:attrName>ppt_c</p:attrName>
                                        </p:attrNameLst>
                                      </p:cBhvr>
                                      <p:to>
                                        <a:schemeClr val="hlink"/>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additive="base">
                                        <p:cTn id="1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7">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6147">
                                            <p:txEl>
                                              <p:pRg st="2" end="2"/>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6F256C-F19B-774A-A781-C5D258E822FD}"/>
              </a:ext>
            </a:extLst>
          </p:cNvPr>
          <p:cNvPicPr>
            <a:picLocks noChangeAspect="1"/>
          </p:cNvPicPr>
          <p:nvPr/>
        </p:nvPicPr>
        <p:blipFill>
          <a:blip r:embed="rId2"/>
          <a:stretch>
            <a:fillRect/>
          </a:stretch>
        </p:blipFill>
        <p:spPr>
          <a:xfrm>
            <a:off x="1981200" y="2209800"/>
            <a:ext cx="3746220" cy="4114800"/>
          </a:xfrm>
          <a:prstGeom prst="rect">
            <a:avLst/>
          </a:prstGeom>
        </p:spPr>
      </p:pic>
    </p:spTree>
    <p:extLst>
      <p:ext uri="{BB962C8B-B14F-4D97-AF65-F5344CB8AC3E}">
        <p14:creationId xmlns:p14="http://schemas.microsoft.com/office/powerpoint/2010/main" val="2668255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34B04-E224-914F-BEA2-0AD6AA04D4BA}"/>
              </a:ext>
            </a:extLst>
          </p:cNvPr>
          <p:cNvSpPr>
            <a:spLocks noGrp="1"/>
          </p:cNvSpPr>
          <p:nvPr>
            <p:ph type="title"/>
          </p:nvPr>
        </p:nvSpPr>
        <p:spPr/>
        <p:txBody>
          <a:bodyPr/>
          <a:lstStyle/>
          <a:p>
            <a:pPr>
              <a:defRPr/>
            </a:pPr>
            <a:r>
              <a:rPr lang="en-US" dirty="0"/>
              <a:t>After 3 m</a:t>
            </a:r>
          </a:p>
        </p:txBody>
      </p:sp>
      <p:pic>
        <p:nvPicPr>
          <p:cNvPr id="6" name="VIDEO_DOWNLOAD_1525220400999_1525596691719.mp4">
            <a:hlinkClick r:id="" action="ppaction://media"/>
            <a:extLst>
              <a:ext uri="{FF2B5EF4-FFF2-40B4-BE49-F238E27FC236}">
                <a16:creationId xmlns:a16="http://schemas.microsoft.com/office/drawing/2014/main" id="{81E0A19C-139A-CE40-BB53-C1E29C77639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71600" y="2059379"/>
            <a:ext cx="6535738" cy="412908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52933-AC33-8142-9098-58ECC516A7E8}"/>
              </a:ext>
            </a:extLst>
          </p:cNvPr>
          <p:cNvSpPr>
            <a:spLocks noGrp="1"/>
          </p:cNvSpPr>
          <p:nvPr>
            <p:ph type="title"/>
          </p:nvPr>
        </p:nvSpPr>
        <p:spPr/>
        <p:txBody>
          <a:bodyPr/>
          <a:lstStyle/>
          <a:p>
            <a:pPr>
              <a:defRPr/>
            </a:pPr>
            <a:r>
              <a:rPr lang="en-US" dirty="0"/>
              <a:t>After 3 m</a:t>
            </a:r>
          </a:p>
        </p:txBody>
      </p:sp>
      <p:pic>
        <p:nvPicPr>
          <p:cNvPr id="6" name="VIDEO_DOWNLOAD_1525220405965_1525596686855.mp4">
            <a:hlinkClick r:id="" action="ppaction://media"/>
            <a:extLst>
              <a:ext uri="{FF2B5EF4-FFF2-40B4-BE49-F238E27FC236}">
                <a16:creationId xmlns:a16="http://schemas.microsoft.com/office/drawing/2014/main" id="{68B65091-2DF1-7548-A3B7-F19F8FADE57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95600" y="1752600"/>
            <a:ext cx="2746375" cy="464502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CC7B8-46B1-234E-A113-A9773729957D}"/>
              </a:ext>
            </a:extLst>
          </p:cNvPr>
          <p:cNvSpPr>
            <a:spLocks noGrp="1"/>
          </p:cNvSpPr>
          <p:nvPr>
            <p:ph type="title"/>
          </p:nvPr>
        </p:nvSpPr>
        <p:spPr/>
        <p:txBody>
          <a:bodyPr/>
          <a:lstStyle/>
          <a:p>
            <a:pPr>
              <a:defRPr/>
            </a:pPr>
            <a:r>
              <a:rPr lang="en-US" dirty="0"/>
              <a:t>After 3m</a:t>
            </a:r>
          </a:p>
        </p:txBody>
      </p:sp>
      <p:pic>
        <p:nvPicPr>
          <p:cNvPr id="4" name="VIDEO_DOWNLOAD_1525220406309_1525596694634.mp4">
            <a:hlinkClick r:id="" action="ppaction://media"/>
            <a:extLst>
              <a:ext uri="{FF2B5EF4-FFF2-40B4-BE49-F238E27FC236}">
                <a16:creationId xmlns:a16="http://schemas.microsoft.com/office/drawing/2014/main" id="{F6337BE1-C0D4-7540-BAF6-84218D6813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40013" y="1600200"/>
            <a:ext cx="3863975" cy="5257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A84EC-F803-DF4E-BDBC-18CACDE4EFC0}"/>
              </a:ext>
            </a:extLst>
          </p:cNvPr>
          <p:cNvSpPr>
            <a:spLocks noGrp="1"/>
          </p:cNvSpPr>
          <p:nvPr>
            <p:ph type="title"/>
          </p:nvPr>
        </p:nvSpPr>
        <p:spPr/>
        <p:txBody>
          <a:bodyPr>
            <a:scene3d>
              <a:camera prst="obliqueBottomLeft"/>
              <a:lightRig rig="threePt" dir="t"/>
            </a:scene3d>
            <a:sp3d extrusionH="57150">
              <a:bevelT w="38100" h="38100" prst="angle"/>
            </a:sp3d>
          </a:bodyPr>
          <a:lstStyle/>
          <a:p>
            <a:r>
              <a:rPr lang="en-US" b="1" u="sng" dirty="0">
                <a:solidFill>
                  <a:srgbClr val="FF0000"/>
                </a:solidFill>
              </a:rPr>
              <a:t>Thank you</a:t>
            </a:r>
          </a:p>
        </p:txBody>
      </p:sp>
      <p:pic>
        <p:nvPicPr>
          <p:cNvPr id="5" name="Content Placeholder 4">
            <a:extLst>
              <a:ext uri="{FF2B5EF4-FFF2-40B4-BE49-F238E27FC236}">
                <a16:creationId xmlns:a16="http://schemas.microsoft.com/office/drawing/2014/main" id="{4E6FA0D1-A8B5-CD4A-A8B7-9DC63CCE3EE2}"/>
              </a:ext>
            </a:extLst>
          </p:cNvPr>
          <p:cNvPicPr>
            <a:picLocks noGrp="1" noChangeAspect="1"/>
          </p:cNvPicPr>
          <p:nvPr>
            <p:ph idx="1"/>
          </p:nvPr>
        </p:nvPicPr>
        <p:blipFill>
          <a:blip r:embed="rId2"/>
          <a:stretch>
            <a:fillRect/>
          </a:stretch>
        </p:blipFill>
        <p:spPr>
          <a:xfrm>
            <a:off x="1143000" y="1828800"/>
            <a:ext cx="7239000" cy="4419599"/>
          </a:xfrm>
        </p:spPr>
      </p:pic>
    </p:spTree>
    <p:extLst>
      <p:ext uri="{BB962C8B-B14F-4D97-AF65-F5344CB8AC3E}">
        <p14:creationId xmlns:p14="http://schemas.microsoft.com/office/powerpoint/2010/main" val="275610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F466796-9933-5D4B-A44D-DCAA8E223C22}"/>
              </a:ext>
            </a:extLst>
          </p:cNvPr>
          <p:cNvSpPr>
            <a:spLocks noGrp="1" noChangeArrowheads="1"/>
          </p:cNvSpPr>
          <p:nvPr>
            <p:ph type="title"/>
          </p:nvPr>
        </p:nvSpPr>
        <p:spPr/>
        <p:txBody>
          <a:bodyPr/>
          <a:lstStyle/>
          <a:p>
            <a:pPr>
              <a:defRPr/>
            </a:pPr>
            <a:r>
              <a:rPr lang="en-US" altLang="en-US" dirty="0"/>
              <a:t>Physical Exams</a:t>
            </a:r>
          </a:p>
        </p:txBody>
      </p:sp>
      <p:sp>
        <p:nvSpPr>
          <p:cNvPr id="10243" name="Rectangle 3">
            <a:extLst>
              <a:ext uri="{FF2B5EF4-FFF2-40B4-BE49-F238E27FC236}">
                <a16:creationId xmlns:a16="http://schemas.microsoft.com/office/drawing/2014/main" id="{4C334C26-C1BB-3C4B-8397-8B4A87526BFE}"/>
              </a:ext>
            </a:extLst>
          </p:cNvPr>
          <p:cNvSpPr>
            <a:spLocks noGrp="1" noChangeArrowheads="1"/>
          </p:cNvSpPr>
          <p:nvPr>
            <p:ph type="body" idx="1"/>
          </p:nvPr>
        </p:nvSpPr>
        <p:spPr>
          <a:xfrm>
            <a:off x="838200" y="1752600"/>
            <a:ext cx="7391400" cy="3200400"/>
          </a:xfrm>
        </p:spPr>
        <p:txBody>
          <a:bodyPr/>
          <a:lstStyle/>
          <a:p>
            <a:pPr>
              <a:buFont typeface="Monotype Sorts" charset="2"/>
              <a:buChar char="n"/>
              <a:defRPr/>
            </a:pPr>
            <a:r>
              <a:rPr lang="en-US" altLang="en-US" dirty="0"/>
              <a:t>Vital signs: normal</a:t>
            </a:r>
          </a:p>
          <a:p>
            <a:pPr>
              <a:buFont typeface="Monotype Sorts" charset="2"/>
              <a:buChar char="n"/>
              <a:defRPr/>
            </a:pPr>
            <a:r>
              <a:rPr lang="en-US" dirty="0"/>
              <a:t>His left lower limb was found to be shorter than the right </a:t>
            </a:r>
          </a:p>
          <a:p>
            <a:pPr>
              <a:buFont typeface="Monotype Sorts" charset="2"/>
              <a:buChar char="n"/>
              <a:defRPr/>
            </a:pPr>
            <a:r>
              <a:rPr lang="en-US" dirty="0"/>
              <a:t>Passive range of motion of the left hip is limited and </a:t>
            </a:r>
            <a:r>
              <a:rPr lang="en-US" dirty="0" err="1"/>
              <a:t>paiful</a:t>
            </a:r>
            <a:r>
              <a:rPr lang="en-US" dirty="0"/>
              <a:t> </a:t>
            </a:r>
          </a:p>
          <a:p>
            <a:pPr>
              <a:buFont typeface="Monotype Sorts" charset="2"/>
              <a:buChar char="n"/>
              <a:defRPr/>
            </a:pPr>
            <a:endParaRPr lang="en-US" altLang="en-US" dirty="0"/>
          </a:p>
          <a:p>
            <a:pPr algn="ctr">
              <a:buFont typeface="Monotype Sorts" charset="2"/>
              <a:buNone/>
              <a:defRPr/>
            </a:pPr>
            <a:endParaRPr lang="en-US"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EC74B2D4-D0FC-EE4A-AB9A-7DB5E63D481C}"/>
              </a:ext>
            </a:extLst>
          </p:cNvPr>
          <p:cNvSpPr>
            <a:spLocks noGrp="1" noChangeArrowheads="1"/>
          </p:cNvSpPr>
          <p:nvPr>
            <p:ph type="title"/>
          </p:nvPr>
        </p:nvSpPr>
        <p:spPr/>
        <p:txBody>
          <a:bodyPr/>
          <a:lstStyle/>
          <a:p>
            <a:pPr>
              <a:defRPr/>
            </a:pPr>
            <a:r>
              <a:rPr lang="en-US" altLang="en-US" dirty="0"/>
              <a:t>Labs/X-ray</a:t>
            </a:r>
          </a:p>
        </p:txBody>
      </p:sp>
      <p:sp>
        <p:nvSpPr>
          <p:cNvPr id="12292" name="Rectangle 4">
            <a:extLst>
              <a:ext uri="{FF2B5EF4-FFF2-40B4-BE49-F238E27FC236}">
                <a16:creationId xmlns:a16="http://schemas.microsoft.com/office/drawing/2014/main" id="{CD8E1AE6-A094-B04D-B2DA-4EE3B12F5B62}"/>
              </a:ext>
            </a:extLst>
          </p:cNvPr>
          <p:cNvSpPr>
            <a:spLocks noGrp="1" noChangeArrowheads="1"/>
          </p:cNvSpPr>
          <p:nvPr>
            <p:ph type="body" sz="half" idx="2"/>
          </p:nvPr>
        </p:nvSpPr>
        <p:spPr/>
        <p:txBody>
          <a:bodyPr/>
          <a:lstStyle/>
          <a:p>
            <a:pPr marL="0" indent="0" eaLnBrk="1" fontAlgn="auto" hangingPunct="1">
              <a:spcBef>
                <a:spcPts val="0"/>
              </a:spcBef>
              <a:spcAft>
                <a:spcPts val="0"/>
              </a:spcAft>
              <a:buClrTx/>
              <a:buSzTx/>
              <a:buFontTx/>
              <a:buNone/>
              <a:defRPr/>
            </a:pPr>
            <a:endParaRPr lang="en-US" altLang="en-US" sz="2800" dirty="0"/>
          </a:p>
        </p:txBody>
      </p:sp>
      <p:pic>
        <p:nvPicPr>
          <p:cNvPr id="21507" name="Picture 1">
            <a:extLst>
              <a:ext uri="{FF2B5EF4-FFF2-40B4-BE49-F238E27FC236}">
                <a16:creationId xmlns:a16="http://schemas.microsoft.com/office/drawing/2014/main" id="{BCEA2679-EC34-1F4A-A8A0-BE109F9B93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076700" y="2171700"/>
            <a:ext cx="5410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
            <a:extLst>
              <a:ext uri="{FF2B5EF4-FFF2-40B4-BE49-F238E27FC236}">
                <a16:creationId xmlns:a16="http://schemas.microsoft.com/office/drawing/2014/main" id="{889F7B67-D81F-5F45-B7FF-20AD476DAC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0"/>
            <a:ext cx="47831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91663CB-02B1-954E-B239-72FE6C4175CC}"/>
              </a:ext>
            </a:extLst>
          </p:cNvPr>
          <p:cNvSpPr>
            <a:spLocks noGrp="1" noChangeArrowheads="1"/>
          </p:cNvSpPr>
          <p:nvPr>
            <p:ph type="title"/>
          </p:nvPr>
        </p:nvSpPr>
        <p:spPr/>
        <p:txBody>
          <a:bodyPr/>
          <a:lstStyle/>
          <a:p>
            <a:pPr>
              <a:defRPr/>
            </a:pPr>
            <a:r>
              <a:rPr lang="en-US" altLang="en-US" dirty="0"/>
              <a:t>CT scan</a:t>
            </a:r>
          </a:p>
        </p:txBody>
      </p:sp>
      <p:sp>
        <p:nvSpPr>
          <p:cNvPr id="12292" name="Rectangle 4">
            <a:extLst>
              <a:ext uri="{FF2B5EF4-FFF2-40B4-BE49-F238E27FC236}">
                <a16:creationId xmlns:a16="http://schemas.microsoft.com/office/drawing/2014/main" id="{5AC51512-72C1-EE40-96E8-E205CB9F74C2}"/>
              </a:ext>
            </a:extLst>
          </p:cNvPr>
          <p:cNvSpPr>
            <a:spLocks noGrp="1" noChangeArrowheads="1"/>
          </p:cNvSpPr>
          <p:nvPr>
            <p:ph type="body" sz="half" idx="2"/>
          </p:nvPr>
        </p:nvSpPr>
        <p:spPr/>
        <p:txBody>
          <a:bodyPr/>
          <a:lstStyle/>
          <a:p>
            <a:pPr marL="0" indent="0" eaLnBrk="1" fontAlgn="auto" hangingPunct="1">
              <a:spcBef>
                <a:spcPts val="0"/>
              </a:spcBef>
              <a:spcAft>
                <a:spcPts val="0"/>
              </a:spcAft>
              <a:buClrTx/>
              <a:buSzTx/>
              <a:buFontTx/>
              <a:buNone/>
              <a:defRPr/>
            </a:pPr>
            <a:endParaRPr lang="en-US" altLang="en-US" sz="2800" dirty="0"/>
          </a:p>
        </p:txBody>
      </p:sp>
      <p:pic>
        <p:nvPicPr>
          <p:cNvPr id="23555" name="Picture 1">
            <a:extLst>
              <a:ext uri="{FF2B5EF4-FFF2-40B4-BE49-F238E27FC236}">
                <a16:creationId xmlns:a16="http://schemas.microsoft.com/office/drawing/2014/main" id="{85824416-FA29-2841-8D5D-7628B5547E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3325" y="2374900"/>
            <a:ext cx="359727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a:extLst>
              <a:ext uri="{FF2B5EF4-FFF2-40B4-BE49-F238E27FC236}">
                <a16:creationId xmlns:a16="http://schemas.microsoft.com/office/drawing/2014/main" id="{D8FEB3E3-5BE2-3943-8684-19E103DF36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2057400"/>
            <a:ext cx="36099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E899FB6-E0CF-0B4B-9485-71EA0410C799}"/>
              </a:ext>
            </a:extLst>
          </p:cNvPr>
          <p:cNvSpPr>
            <a:spLocks noGrp="1" noChangeArrowheads="1"/>
          </p:cNvSpPr>
          <p:nvPr>
            <p:ph type="title"/>
          </p:nvPr>
        </p:nvSpPr>
        <p:spPr/>
        <p:txBody>
          <a:bodyPr/>
          <a:lstStyle/>
          <a:p>
            <a:pPr>
              <a:defRPr/>
            </a:pPr>
            <a:r>
              <a:rPr lang="en-US" altLang="en-US" dirty="0"/>
              <a:t>CT scan</a:t>
            </a:r>
          </a:p>
        </p:txBody>
      </p:sp>
      <p:sp>
        <p:nvSpPr>
          <p:cNvPr id="12292" name="Rectangle 4">
            <a:extLst>
              <a:ext uri="{FF2B5EF4-FFF2-40B4-BE49-F238E27FC236}">
                <a16:creationId xmlns:a16="http://schemas.microsoft.com/office/drawing/2014/main" id="{B5AB26B7-E98C-A04E-82A5-BA837D2AD8A5}"/>
              </a:ext>
            </a:extLst>
          </p:cNvPr>
          <p:cNvSpPr>
            <a:spLocks noGrp="1" noChangeArrowheads="1"/>
          </p:cNvSpPr>
          <p:nvPr>
            <p:ph type="body" sz="half" idx="2"/>
          </p:nvPr>
        </p:nvSpPr>
        <p:spPr/>
        <p:txBody>
          <a:bodyPr/>
          <a:lstStyle/>
          <a:p>
            <a:pPr marL="0" indent="0" eaLnBrk="1" fontAlgn="auto" hangingPunct="1">
              <a:spcBef>
                <a:spcPts val="0"/>
              </a:spcBef>
              <a:spcAft>
                <a:spcPts val="0"/>
              </a:spcAft>
              <a:buClrTx/>
              <a:buSzTx/>
              <a:buFontTx/>
              <a:buNone/>
              <a:defRPr/>
            </a:pPr>
            <a:endParaRPr lang="en-US" altLang="en-US" sz="2800" dirty="0"/>
          </a:p>
        </p:txBody>
      </p:sp>
      <p:pic>
        <p:nvPicPr>
          <p:cNvPr id="25603" name="Picture 2">
            <a:extLst>
              <a:ext uri="{FF2B5EF4-FFF2-40B4-BE49-F238E27FC236}">
                <a16:creationId xmlns:a16="http://schemas.microsoft.com/office/drawing/2014/main" id="{39EF92F4-5CC1-5943-AAD8-723B31BBEC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425" y="1600200"/>
            <a:ext cx="80121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D7649F7-9288-7D40-BFD7-32B176A76DDB}"/>
              </a:ext>
            </a:extLst>
          </p:cNvPr>
          <p:cNvSpPr>
            <a:spLocks noGrp="1" noChangeArrowheads="1"/>
          </p:cNvSpPr>
          <p:nvPr>
            <p:ph type="title"/>
          </p:nvPr>
        </p:nvSpPr>
        <p:spPr/>
        <p:txBody>
          <a:bodyPr/>
          <a:lstStyle/>
          <a:p>
            <a:pPr>
              <a:defRPr/>
            </a:pPr>
            <a:r>
              <a:rPr lang="en-US" altLang="en-US" dirty="0"/>
              <a:t>CT scan</a:t>
            </a:r>
          </a:p>
        </p:txBody>
      </p:sp>
      <p:sp>
        <p:nvSpPr>
          <p:cNvPr id="12292" name="Rectangle 4">
            <a:extLst>
              <a:ext uri="{FF2B5EF4-FFF2-40B4-BE49-F238E27FC236}">
                <a16:creationId xmlns:a16="http://schemas.microsoft.com/office/drawing/2014/main" id="{A8A57386-8EBD-B544-84C2-2AB322A2FA23}"/>
              </a:ext>
            </a:extLst>
          </p:cNvPr>
          <p:cNvSpPr>
            <a:spLocks noGrp="1" noChangeArrowheads="1"/>
          </p:cNvSpPr>
          <p:nvPr>
            <p:ph type="body" sz="half" idx="2"/>
          </p:nvPr>
        </p:nvSpPr>
        <p:spPr/>
        <p:txBody>
          <a:bodyPr/>
          <a:lstStyle/>
          <a:p>
            <a:pPr marL="0" indent="0" eaLnBrk="1" fontAlgn="auto" hangingPunct="1">
              <a:spcBef>
                <a:spcPts val="0"/>
              </a:spcBef>
              <a:spcAft>
                <a:spcPts val="0"/>
              </a:spcAft>
              <a:buClrTx/>
              <a:buSzTx/>
              <a:buFontTx/>
              <a:buNone/>
              <a:defRPr/>
            </a:pPr>
            <a:endParaRPr lang="en-US" altLang="en-US" sz="2800" dirty="0"/>
          </a:p>
        </p:txBody>
      </p:sp>
      <p:pic>
        <p:nvPicPr>
          <p:cNvPr id="27651" name="Picture 1">
            <a:extLst>
              <a:ext uri="{FF2B5EF4-FFF2-40B4-BE49-F238E27FC236}">
                <a16:creationId xmlns:a16="http://schemas.microsoft.com/office/drawing/2014/main" id="{76DCF388-8B74-F54C-8FFA-FC22F48887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14500"/>
            <a:ext cx="81534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5628729-F7C7-A448-9193-7D84E96A3FF3}"/>
              </a:ext>
            </a:extLst>
          </p:cNvPr>
          <p:cNvSpPr>
            <a:spLocks noGrp="1" noChangeArrowheads="1"/>
          </p:cNvSpPr>
          <p:nvPr>
            <p:ph type="title"/>
          </p:nvPr>
        </p:nvSpPr>
        <p:spPr/>
        <p:txBody>
          <a:bodyPr/>
          <a:lstStyle/>
          <a:p>
            <a:pPr>
              <a:defRPr/>
            </a:pPr>
            <a:r>
              <a:rPr lang="en-US" altLang="en-US" dirty="0"/>
              <a:t>CT scan 3</a:t>
            </a:r>
            <a:r>
              <a:rPr lang="vi-VN" altLang="en-US" dirty="0"/>
              <a:t>D</a:t>
            </a:r>
            <a:endParaRPr lang="en-US" altLang="en-US" dirty="0"/>
          </a:p>
        </p:txBody>
      </p:sp>
      <p:sp>
        <p:nvSpPr>
          <p:cNvPr id="12292" name="Rectangle 4">
            <a:extLst>
              <a:ext uri="{FF2B5EF4-FFF2-40B4-BE49-F238E27FC236}">
                <a16:creationId xmlns:a16="http://schemas.microsoft.com/office/drawing/2014/main" id="{CF13B836-EA8D-7849-835E-FFB3EF2B34DB}"/>
              </a:ext>
            </a:extLst>
          </p:cNvPr>
          <p:cNvSpPr>
            <a:spLocks noGrp="1" noChangeArrowheads="1"/>
          </p:cNvSpPr>
          <p:nvPr>
            <p:ph type="body" sz="half" idx="2"/>
          </p:nvPr>
        </p:nvSpPr>
        <p:spPr/>
        <p:txBody>
          <a:bodyPr/>
          <a:lstStyle/>
          <a:p>
            <a:pPr marL="0" indent="0" eaLnBrk="1" fontAlgn="auto" hangingPunct="1">
              <a:spcBef>
                <a:spcPts val="0"/>
              </a:spcBef>
              <a:spcAft>
                <a:spcPts val="0"/>
              </a:spcAft>
              <a:buClrTx/>
              <a:buSzTx/>
              <a:buFontTx/>
              <a:buNone/>
              <a:defRPr/>
            </a:pPr>
            <a:endParaRPr lang="en-US" altLang="en-US" sz="2800" dirty="0"/>
          </a:p>
        </p:txBody>
      </p:sp>
      <p:pic>
        <p:nvPicPr>
          <p:cNvPr id="29699" name="Picture 1">
            <a:extLst>
              <a:ext uri="{FF2B5EF4-FFF2-40B4-BE49-F238E27FC236}">
                <a16:creationId xmlns:a16="http://schemas.microsoft.com/office/drawing/2014/main" id="{6737EAE2-2DED-1648-BF62-C24113CC39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78676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3CA73B0-569C-DA4D-9E4C-70FBD08ED60B}"/>
              </a:ext>
            </a:extLst>
          </p:cNvPr>
          <p:cNvSpPr>
            <a:spLocks noGrp="1" noChangeArrowheads="1"/>
          </p:cNvSpPr>
          <p:nvPr>
            <p:ph type="title"/>
          </p:nvPr>
        </p:nvSpPr>
        <p:spPr/>
        <p:txBody>
          <a:bodyPr/>
          <a:lstStyle/>
          <a:p>
            <a:pPr>
              <a:defRPr/>
            </a:pPr>
            <a:r>
              <a:rPr lang="vi-VN" altLang="en-US" dirty="0"/>
              <a:t>D</a:t>
            </a:r>
            <a:r>
              <a:rPr lang="en-US" altLang="en-US" dirty="0" err="1"/>
              <a:t>iagnosis</a:t>
            </a:r>
            <a:endParaRPr lang="en-US" altLang="en-US" dirty="0"/>
          </a:p>
        </p:txBody>
      </p:sp>
      <p:sp>
        <p:nvSpPr>
          <p:cNvPr id="14339" name="Rectangle 3">
            <a:extLst>
              <a:ext uri="{FF2B5EF4-FFF2-40B4-BE49-F238E27FC236}">
                <a16:creationId xmlns:a16="http://schemas.microsoft.com/office/drawing/2014/main" id="{59878041-73D9-FC43-B5BE-BFF99BFB2711}"/>
              </a:ext>
            </a:extLst>
          </p:cNvPr>
          <p:cNvSpPr>
            <a:spLocks noGrp="1" noChangeArrowheads="1"/>
          </p:cNvSpPr>
          <p:nvPr>
            <p:ph type="body" idx="1"/>
          </p:nvPr>
        </p:nvSpPr>
        <p:spPr>
          <a:xfrm>
            <a:off x="685800" y="2209800"/>
            <a:ext cx="8153400" cy="1905000"/>
          </a:xfrm>
        </p:spPr>
        <p:txBody>
          <a:bodyPr/>
          <a:lstStyle/>
          <a:p>
            <a:pPr>
              <a:buFont typeface="Monotype Sorts" charset="2"/>
              <a:buChar char="n"/>
              <a:defRPr/>
            </a:pPr>
            <a:r>
              <a:rPr lang="vi-VN" altLang="en-US"/>
              <a:t>Avascular Osteonecrosis </a:t>
            </a:r>
            <a:r>
              <a:rPr lang="vi-VN" altLang="en-US" dirty="0"/>
              <a:t>of the left hip and malunion of </a:t>
            </a:r>
            <a:r>
              <a:rPr lang="vi-VN" altLang="en-US"/>
              <a:t>the proximal </a:t>
            </a:r>
            <a:r>
              <a:rPr lang="vi-VN" altLang="en-US" dirty="0"/>
              <a:t>third of the left femur.</a:t>
            </a:r>
            <a:endParaRPr lang="en-US" altLang="en-US" dirty="0"/>
          </a:p>
          <a:p>
            <a:pPr>
              <a:buFont typeface="Monotype Sorts" charset="2"/>
              <a:buChar char="n"/>
              <a:defRPr/>
            </a:pPr>
            <a:endParaRPr lang="en-US" altLang="en-US" dirty="0"/>
          </a:p>
        </p:txBody>
      </p:sp>
    </p:spTree>
  </p:cSld>
  <p:clrMapOvr>
    <a:masterClrMapping/>
  </p:clrMapOvr>
</p:sld>
</file>

<file path=ppt/theme/theme1.xml><?xml version="1.0" encoding="utf-8"?>
<a:theme xmlns:a="http://schemas.openxmlformats.org/drawingml/2006/main" name="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279c20c3caf3300dae6b438536eb8c56">
  <xsd:schema xmlns:xsd="http://www.w3.org/2001/XMLSchema" xmlns:p="http://schemas.microsoft.com/office/2006/metadata/properties" targetNamespace="http://schemas.microsoft.com/office/2006/metadata/properties" ma:root="true" ma:fieldsID="0d2e1ca116041f9e11471c52c4c9d60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06EC7EEB-072C-49E2-B661-5902A4D244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C:\MSOffice\Templates\Presentation Designs\Professional.pot</Template>
  <TotalTime>1776</TotalTime>
  <Words>424</Words>
  <Application>Microsoft Macintosh PowerPoint</Application>
  <PresentationFormat>On-screen Show (4:3)</PresentationFormat>
  <Paragraphs>54</Paragraphs>
  <Slides>24</Slides>
  <Notes>12</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Monotype Sorts</vt:lpstr>
      <vt:lpstr>Times New Roman</vt:lpstr>
      <vt:lpstr>Professional</vt:lpstr>
      <vt:lpstr>Total Hip Arthroplasty in Patient With proximal third of the Femoral Deformity: A case report. </vt:lpstr>
      <vt:lpstr>Patient Presents &amp; Histories</vt:lpstr>
      <vt:lpstr>Physical Exams</vt:lpstr>
      <vt:lpstr>Labs/X-ray</vt:lpstr>
      <vt:lpstr>CT scan</vt:lpstr>
      <vt:lpstr>CT scan</vt:lpstr>
      <vt:lpstr>CT scan</vt:lpstr>
      <vt:lpstr>CT scan 3D</vt:lpstr>
      <vt:lpstr>Diagnosis</vt:lpstr>
      <vt:lpstr>What are the treatment plans?</vt:lpstr>
      <vt:lpstr>Option 1</vt:lpstr>
      <vt:lpstr>Option 2</vt:lpstr>
      <vt:lpstr>Option 3</vt:lpstr>
      <vt:lpstr>Option 4</vt:lpstr>
      <vt:lpstr>Option 5</vt:lpstr>
      <vt:lpstr>Our Plan</vt:lpstr>
      <vt:lpstr>Result</vt:lpstr>
      <vt:lpstr>PowerPoint Presentation</vt:lpstr>
      <vt:lpstr>PowerPoint Presentation</vt:lpstr>
      <vt:lpstr>PowerPoint Presentation</vt:lpstr>
      <vt:lpstr>After 3 m</vt:lpstr>
      <vt:lpstr>After 3 m</vt:lpstr>
      <vt:lpstr>After 3m</vt:lpstr>
      <vt:lpstr>Thank you</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Presentation of a Practical Problem in Family Practice</dc:title>
  <dc:creator>Family Practice</dc:creator>
  <cp:lastModifiedBy>thai thanh nguyen</cp:lastModifiedBy>
  <cp:revision>49</cp:revision>
  <cp:lastPrinted>1997-01-31T17:37:32Z</cp:lastPrinted>
  <dcterms:created xsi:type="dcterms:W3CDTF">1997-01-30T14:47:08Z</dcterms:created>
  <dcterms:modified xsi:type="dcterms:W3CDTF">2018-05-11T23:59:23Z</dcterms:modified>
</cp:coreProperties>
</file>