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57" r:id="rId3"/>
    <p:sldId id="304" r:id="rId4"/>
    <p:sldId id="258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  <p:sldId id="294" r:id="rId15"/>
    <p:sldId id="29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6" r:id="rId25"/>
    <p:sldId id="278" r:id="rId26"/>
    <p:sldId id="279" r:id="rId27"/>
    <p:sldId id="283" r:id="rId28"/>
    <p:sldId id="280" r:id="rId29"/>
    <p:sldId id="308" r:id="rId30"/>
    <p:sldId id="282" r:id="rId31"/>
    <p:sldId id="284" r:id="rId32"/>
    <p:sldId id="285" r:id="rId33"/>
    <p:sldId id="286" r:id="rId34"/>
    <p:sldId id="288" r:id="rId35"/>
    <p:sldId id="287" r:id="rId36"/>
    <p:sldId id="289" r:id="rId37"/>
    <p:sldId id="290" r:id="rId38"/>
    <p:sldId id="291" r:id="rId39"/>
    <p:sldId id="309" r:id="rId40"/>
    <p:sldId id="292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10" r:id="rId49"/>
  </p:sldIdLst>
  <p:sldSz cx="9144000" cy="6858000" type="screen4x3"/>
  <p:notesSz cx="6858000" cy="9144000"/>
  <p:defaultTextStyle>
    <a:defPPr>
      <a:defRPr lang="en-A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000"/>
    <a:srgbClr val="FFF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62"/>
  </p:normalViewPr>
  <p:slideViewPr>
    <p:cSldViewPr snapToGrid="0" snapToObjects="1">
      <p:cViewPr>
        <p:scale>
          <a:sx n="112" d="100"/>
          <a:sy n="112" d="100"/>
        </p:scale>
        <p:origin x="16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AU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68A7845A-800C-EC41-9AD7-91054C007A8B}" type="datetimeFigureOut">
              <a:rPr lang="en-AU" smtClean="0"/>
              <a:t>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C0107F9-B493-414E-9EA2-33FC006ECABA}" type="slidenum">
              <a:rPr lang="en-AU" smtClean="0"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2000">
              <a:schemeClr val="bg1"/>
            </a:gs>
          </a:gsLst>
          <a:lin ang="203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648" y="1122682"/>
            <a:ext cx="6477000" cy="1914144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 err="1" smtClean="0"/>
              <a:t>Điều</a:t>
            </a:r>
            <a:r>
              <a:rPr lang="en-AU" dirty="0" smtClean="0"/>
              <a:t> </a:t>
            </a:r>
            <a:r>
              <a:rPr lang="en-AU" dirty="0" err="1" smtClean="0"/>
              <a:t>trị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vùng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3300" dirty="0" smtClean="0"/>
              <a:t>Ho Chi Minh City, Vietnam</a:t>
            </a:r>
            <a:br>
              <a:rPr lang="en-AU" sz="3300" dirty="0" smtClean="0"/>
            </a:br>
            <a:r>
              <a:rPr lang="en-AU" sz="3300" dirty="0" smtClean="0"/>
              <a:t>November 2016</a:t>
            </a:r>
            <a:endParaRPr lang="en-AU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48" y="4252584"/>
            <a:ext cx="6477000" cy="1174088"/>
          </a:xfrm>
        </p:spPr>
        <p:txBody>
          <a:bodyPr>
            <a:normAutofit/>
          </a:bodyPr>
          <a:lstStyle/>
          <a:p>
            <a:pPr algn="ctr">
              <a:spcAft>
                <a:spcPts val="2400"/>
              </a:spcAft>
            </a:pPr>
            <a:r>
              <a:rPr lang="en-AU" sz="3100" dirty="0" smtClean="0">
                <a:latin typeface="Bell MT"/>
                <a:cs typeface="Bell MT"/>
              </a:rPr>
              <a:t>De Juan Ng</a:t>
            </a:r>
          </a:p>
          <a:p>
            <a:pPr algn="ctr"/>
            <a:r>
              <a:rPr lang="en-AU" sz="3100" dirty="0" smtClean="0">
                <a:latin typeface="Bell MT"/>
                <a:cs typeface="Bell MT"/>
              </a:rPr>
              <a:t>Orthopaedic Surgeon</a:t>
            </a:r>
            <a:endParaRPr lang="en-AU" sz="3100" dirty="0">
              <a:latin typeface="Bell MT"/>
              <a:cs typeface="Bell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080" y="5638799"/>
            <a:ext cx="3822099" cy="1045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1</a:t>
            </a:r>
            <a:endParaRPr lang="en-AU" dirty="0"/>
          </a:p>
        </p:txBody>
      </p:sp>
      <p:pic>
        <p:nvPicPr>
          <p:cNvPr id="4" name="Picture 3" descr="IMG_47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36017" y="1346692"/>
            <a:ext cx="6815124" cy="5111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1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2843" r="18171"/>
          <a:stretch>
            <a:fillRect/>
          </a:stretch>
        </p:blipFill>
        <p:spPr>
          <a:xfrm>
            <a:off x="1093498" y="1660488"/>
            <a:ext cx="6739013" cy="4712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1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7652" r="14537"/>
          <a:stretch>
            <a:fillRect/>
          </a:stretch>
        </p:blipFill>
        <p:spPr>
          <a:xfrm>
            <a:off x="744703" y="1604053"/>
            <a:ext cx="7725420" cy="4699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Mở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Đường</a:t>
            </a:r>
            <a:r>
              <a:rPr lang="en-AU" dirty="0" smtClean="0"/>
              <a:t> </a:t>
            </a:r>
            <a:r>
              <a:rPr lang="en-AU" dirty="0" err="1" smtClean="0"/>
              <a:t>mổ</a:t>
            </a:r>
            <a:r>
              <a:rPr lang="en-AU" dirty="0" smtClean="0"/>
              <a:t> Watson-Jones (</a:t>
            </a:r>
            <a:r>
              <a:rPr lang="en-AU" dirty="0" err="1" smtClean="0"/>
              <a:t>trước-ngoài</a:t>
            </a:r>
            <a:r>
              <a:rPr lang="en-AU" dirty="0" smtClean="0"/>
              <a:t>) </a:t>
            </a:r>
            <a:r>
              <a:rPr lang="en-AU" dirty="0" smtClean="0"/>
              <a:t>or Smith-Peterson </a:t>
            </a:r>
            <a:r>
              <a:rPr lang="en-AU" dirty="0" smtClean="0"/>
              <a:t>(</a:t>
            </a:r>
            <a:r>
              <a:rPr lang="en-AU" dirty="0" err="1" smtClean="0"/>
              <a:t>trước</a:t>
            </a:r>
            <a:r>
              <a:rPr lang="en-AU" dirty="0" smtClean="0"/>
              <a:t>)</a:t>
            </a:r>
            <a:endParaRPr lang="en-AU" dirty="0" smtClean="0"/>
          </a:p>
          <a:p>
            <a:r>
              <a:rPr lang="en-AU" dirty="0" err="1" smtClean="0"/>
              <a:t>Loại</a:t>
            </a:r>
            <a:r>
              <a:rPr lang="en-AU" dirty="0" smtClean="0"/>
              <a:t> </a:t>
            </a:r>
            <a:r>
              <a:rPr lang="en-AU" dirty="0" err="1" smtClean="0"/>
              <a:t>bỏ</a:t>
            </a:r>
            <a:r>
              <a:rPr lang="en-AU" dirty="0" smtClean="0"/>
              <a:t> </a:t>
            </a:r>
            <a:r>
              <a:rPr lang="en-AU" dirty="0" err="1" smtClean="0"/>
              <a:t>máu</a:t>
            </a:r>
            <a:r>
              <a:rPr lang="en-AU" dirty="0" smtClean="0"/>
              <a:t> </a:t>
            </a:r>
            <a:r>
              <a:rPr lang="en-AU" dirty="0" err="1" smtClean="0"/>
              <a:t>tụ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r>
              <a:rPr lang="en-AU" dirty="0" err="1" smtClean="0"/>
              <a:t>Dùng</a:t>
            </a:r>
            <a:r>
              <a:rPr lang="en-AU" dirty="0" smtClean="0"/>
              <a:t> </a:t>
            </a:r>
            <a:r>
              <a:rPr lang="en-AU" dirty="0" err="1" smtClean="0"/>
              <a:t>đinh</a:t>
            </a:r>
            <a:r>
              <a:rPr lang="en-AU" dirty="0" smtClean="0"/>
              <a:t> 5mm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thân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smtClean="0"/>
              <a:t> </a:t>
            </a:r>
            <a:r>
              <a:rPr lang="en-AU" dirty="0" smtClean="0"/>
              <a:t>2mm K-wire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hỗ</a:t>
            </a:r>
            <a:r>
              <a:rPr lang="en-AU" dirty="0" smtClean="0"/>
              <a:t> </a:t>
            </a:r>
            <a:r>
              <a:rPr lang="en-AU" dirty="0" err="1" smtClean="0"/>
              <a:t>trợ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việc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ổ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endParaRPr lang="en-AU" dirty="0" smtClean="0"/>
          </a:p>
          <a:p>
            <a:r>
              <a:rPr lang="en-AU" dirty="0" smtClean="0"/>
              <a:t>KHX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vít</a:t>
            </a:r>
            <a:r>
              <a:rPr lang="en-AU" dirty="0" smtClean="0"/>
              <a:t> </a:t>
            </a:r>
            <a:r>
              <a:rPr lang="en-AU" dirty="0" err="1" smtClean="0"/>
              <a:t>xốp</a:t>
            </a:r>
            <a:r>
              <a:rPr lang="en-AU" dirty="0" smtClean="0"/>
              <a:t> </a:t>
            </a:r>
            <a:r>
              <a:rPr lang="en-AU" dirty="0" err="1" smtClean="0"/>
              <a:t>rỗng</a:t>
            </a:r>
            <a:r>
              <a:rPr lang="en-AU" dirty="0" smtClean="0"/>
              <a:t> </a:t>
            </a:r>
            <a:r>
              <a:rPr lang="en-AU" dirty="0" err="1" smtClean="0"/>
              <a:t>hoặc</a:t>
            </a:r>
            <a:r>
              <a:rPr lang="en-AU" dirty="0" smtClean="0"/>
              <a:t> </a:t>
            </a:r>
            <a:r>
              <a:rPr lang="en-AU" dirty="0" err="1" smtClean="0"/>
              <a:t>dụng</a:t>
            </a:r>
            <a:r>
              <a:rPr lang="en-AU" dirty="0" smtClean="0"/>
              <a:t> </a:t>
            </a:r>
            <a:r>
              <a:rPr lang="en-AU" dirty="0" err="1" smtClean="0"/>
              <a:t>cụ</a:t>
            </a:r>
            <a:r>
              <a:rPr lang="en-AU" dirty="0" smtClean="0"/>
              <a:t> DHS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2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AU" dirty="0" smtClean="0"/>
              <a:t>BN nam,11 </a:t>
            </a:r>
            <a:r>
              <a:rPr lang="en-AU" dirty="0" err="1" smtClean="0"/>
              <a:t>tuổi</a:t>
            </a:r>
            <a:endParaRPr lang="en-AU" dirty="0" smtClean="0"/>
          </a:p>
          <a:p>
            <a:r>
              <a:rPr lang="en-AU" dirty="0" err="1" smtClean="0"/>
              <a:t>Té</a:t>
            </a:r>
            <a:r>
              <a:rPr lang="en-AU" dirty="0" smtClean="0"/>
              <a:t> </a:t>
            </a:r>
            <a:r>
              <a:rPr lang="en-AU" dirty="0" err="1" smtClean="0"/>
              <a:t>khi</a:t>
            </a:r>
            <a:r>
              <a:rPr lang="en-AU" dirty="0" smtClean="0"/>
              <a:t> </a:t>
            </a:r>
            <a:r>
              <a:rPr lang="en-AU" dirty="0" err="1" smtClean="0"/>
              <a:t>đi</a:t>
            </a:r>
            <a:r>
              <a:rPr lang="en-AU" dirty="0" smtClean="0"/>
              <a:t> </a:t>
            </a:r>
            <a:r>
              <a:rPr lang="en-AU" dirty="0" err="1" smtClean="0"/>
              <a:t>xe</a:t>
            </a:r>
            <a:r>
              <a:rPr lang="en-AU" dirty="0" smtClean="0"/>
              <a:t> </a:t>
            </a:r>
            <a:r>
              <a:rPr lang="en-AU" dirty="0" err="1" smtClean="0"/>
              <a:t>đạp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vận</a:t>
            </a:r>
            <a:r>
              <a:rPr lang="en-AU" dirty="0" smtClean="0"/>
              <a:t> </a:t>
            </a:r>
            <a:r>
              <a:rPr lang="en-AU" dirty="0" err="1" smtClean="0"/>
              <a:t>tốc</a:t>
            </a:r>
            <a:r>
              <a:rPr lang="en-AU" dirty="0" smtClean="0"/>
              <a:t> </a:t>
            </a:r>
            <a:r>
              <a:rPr lang="en-AU" dirty="0" err="1" smtClean="0"/>
              <a:t>khoảng</a:t>
            </a:r>
            <a:r>
              <a:rPr lang="en-AU" dirty="0"/>
              <a:t> </a:t>
            </a:r>
            <a:r>
              <a:rPr lang="en-AU" dirty="0" smtClean="0"/>
              <a:t>25km/h</a:t>
            </a:r>
          </a:p>
          <a:p>
            <a:pPr>
              <a:buNone/>
            </a:pPr>
            <a:endParaRPr lang="en-AU" dirty="0" smtClean="0"/>
          </a:p>
          <a:p>
            <a:pPr>
              <a:buNone/>
            </a:pPr>
            <a:endParaRPr lang="en-AU" dirty="0"/>
          </a:p>
        </p:txBody>
      </p:sp>
      <p:pic>
        <p:nvPicPr>
          <p:cNvPr id="4" name="Content Placeholder 9" descr="Screen Shot 2016-04-17 at 1.09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3" b="-425"/>
          <a:stretch/>
        </p:blipFill>
        <p:spPr>
          <a:xfrm>
            <a:off x="549275" y="2642216"/>
            <a:ext cx="4302946" cy="3483947"/>
          </a:xfrm>
          <a:prstGeom prst="rect">
            <a:avLst/>
          </a:prstGeom>
        </p:spPr>
      </p:pic>
      <p:pic>
        <p:nvPicPr>
          <p:cNvPr id="5" name="Content Placeholder 10" descr="Screen Shot 2016-04-17 at 1.11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4135" r="4101" b="10901"/>
          <a:stretch/>
        </p:blipFill>
        <p:spPr>
          <a:xfrm>
            <a:off x="4985399" y="2642216"/>
            <a:ext cx="3606152" cy="3483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2331" y="6369983"/>
            <a:ext cx="300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i="1" dirty="0" smtClean="0"/>
              <a:t>Courtesy of Mr Rabi </a:t>
            </a:r>
            <a:r>
              <a:rPr lang="en-AU" i="1" dirty="0" err="1" smtClean="0"/>
              <a:t>Solaiman</a:t>
            </a:r>
            <a:endParaRPr lang="en-A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2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Mở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/>
          </a:p>
        </p:txBody>
      </p:sp>
      <p:pic>
        <p:nvPicPr>
          <p:cNvPr id="6" name="Content Placeholder 11" descr="Screen Shot 2016-04-17 at 1.12.1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14" r="3486"/>
          <a:stretch/>
        </p:blipFill>
        <p:spPr>
          <a:xfrm>
            <a:off x="549274" y="2347913"/>
            <a:ext cx="3969566" cy="4214750"/>
          </a:xfrm>
          <a:prstGeom prst="rect">
            <a:avLst/>
          </a:prstGeom>
        </p:spPr>
      </p:pic>
      <p:pic>
        <p:nvPicPr>
          <p:cNvPr id="7" name="Content Placeholder 12" descr="Screen Shot 2016-04-17 at 1.13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5787" r="1763" b="5471"/>
          <a:stretch/>
        </p:blipFill>
        <p:spPr>
          <a:xfrm>
            <a:off x="4842652" y="2347913"/>
            <a:ext cx="4021514" cy="42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Chỉ</a:t>
            </a:r>
            <a:r>
              <a:rPr lang="en-AU" dirty="0" smtClean="0"/>
              <a:t> </a:t>
            </a:r>
            <a:r>
              <a:rPr lang="en-AU" dirty="0" err="1" smtClean="0"/>
              <a:t>định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di </a:t>
            </a:r>
            <a:r>
              <a:rPr lang="en-AU" dirty="0" err="1" smtClean="0"/>
              <a:t>lệch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BN &gt;55 </a:t>
            </a:r>
            <a:r>
              <a:rPr lang="en-AU" dirty="0" err="1" smtClean="0"/>
              <a:t>tuổi</a:t>
            </a:r>
            <a:endParaRPr lang="en-AU" dirty="0" smtClean="0"/>
          </a:p>
          <a:p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r>
              <a:rPr lang="en-AU" dirty="0" err="1" smtClean="0"/>
              <a:t>hoặc</a:t>
            </a:r>
            <a:r>
              <a:rPr lang="en-AU" dirty="0" smtClean="0"/>
              <a:t> </a:t>
            </a: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b="1" u="sng" dirty="0" err="1" smtClean="0"/>
              <a:t>Quan</a:t>
            </a:r>
            <a:r>
              <a:rPr lang="en-AU" sz="2800" b="1" u="sng" dirty="0" smtClean="0"/>
              <a:t> </a:t>
            </a:r>
            <a:r>
              <a:rPr lang="en-AU" sz="2800" b="1" u="sng" dirty="0" err="1" smtClean="0"/>
              <a:t>điểm</a:t>
            </a:r>
            <a:r>
              <a:rPr lang="en-AU" sz="2800" b="1" u="sng" dirty="0" smtClean="0"/>
              <a:t> </a:t>
            </a:r>
            <a:r>
              <a:rPr lang="en-AU" sz="2800" b="1" u="sng" dirty="0" err="1" smtClean="0"/>
              <a:t>của</a:t>
            </a:r>
            <a:r>
              <a:rPr lang="en-AU" sz="2800" b="1" u="sng" dirty="0" smtClean="0"/>
              <a:t> </a:t>
            </a:r>
            <a:r>
              <a:rPr lang="en-AU" sz="2800" b="1" u="sng" dirty="0" err="1" smtClean="0"/>
              <a:t>tôi</a:t>
            </a:r>
            <a:endParaRPr lang="en-AU" sz="2800" b="1" u="sng" dirty="0" smtClean="0"/>
          </a:p>
          <a:p>
            <a:pPr lvl="1"/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BN </a:t>
            </a:r>
            <a:r>
              <a:rPr lang="en-AU" dirty="0" err="1" smtClean="0"/>
              <a:t>nhu</a:t>
            </a:r>
            <a:r>
              <a:rPr lang="en-AU" dirty="0" smtClean="0"/>
              <a:t> </a:t>
            </a:r>
            <a:r>
              <a:rPr lang="en-AU" dirty="0" err="1" smtClean="0"/>
              <a:t>cầu</a:t>
            </a:r>
            <a:r>
              <a:rPr lang="en-AU" dirty="0" smtClean="0"/>
              <a:t> </a:t>
            </a:r>
            <a:r>
              <a:rPr lang="en-AU" dirty="0" err="1" smtClean="0"/>
              <a:t>vận</a:t>
            </a:r>
            <a:r>
              <a:rPr lang="en-AU" dirty="0" smtClean="0"/>
              <a:t> </a:t>
            </a:r>
            <a:r>
              <a:rPr lang="en-AU" dirty="0" err="1" smtClean="0"/>
              <a:t>động</a:t>
            </a:r>
            <a:r>
              <a:rPr lang="en-AU" dirty="0" smtClean="0"/>
              <a:t> </a:t>
            </a:r>
            <a:r>
              <a:rPr lang="en-AU" dirty="0" err="1" smtClean="0"/>
              <a:t>cao</a:t>
            </a:r>
            <a:r>
              <a:rPr lang="en-AU" dirty="0" smtClean="0"/>
              <a:t> &lt;</a:t>
            </a:r>
            <a:r>
              <a:rPr lang="en-AU" dirty="0" smtClean="0"/>
              <a:t>70 </a:t>
            </a:r>
            <a:r>
              <a:rPr lang="en-AU" dirty="0" err="1" smtClean="0"/>
              <a:t>tuổi</a:t>
            </a:r>
            <a:endParaRPr lang="en-AU" dirty="0" smtClean="0"/>
          </a:p>
          <a:p>
            <a:pPr lvl="1"/>
            <a:r>
              <a:rPr lang="en-AU" dirty="0" smtClean="0"/>
              <a:t>Hybrid </a:t>
            </a:r>
            <a:r>
              <a:rPr lang="en-AU" dirty="0" err="1" smtClean="0"/>
              <a:t>hoặc</a:t>
            </a:r>
            <a:r>
              <a:rPr lang="en-AU" dirty="0" smtClean="0"/>
              <a:t> </a:t>
            </a: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r>
              <a:rPr lang="en-AU" dirty="0" err="1" smtClean="0"/>
              <a:t>có</a:t>
            </a:r>
            <a:r>
              <a:rPr lang="en-AU" dirty="0" smtClean="0"/>
              <a:t> xi </a:t>
            </a:r>
            <a:r>
              <a:rPr lang="en-AU" dirty="0" err="1" smtClean="0"/>
              <a:t>măng</a:t>
            </a:r>
            <a:endParaRPr lang="en-AU" dirty="0" smtClean="0"/>
          </a:p>
          <a:p>
            <a:pPr lvl="2"/>
            <a:r>
              <a:rPr lang="en-AU" dirty="0" err="1" smtClean="0"/>
              <a:t>Nguy</a:t>
            </a:r>
            <a:r>
              <a:rPr lang="en-AU" dirty="0" smtClean="0"/>
              <a:t> </a:t>
            </a:r>
            <a:r>
              <a:rPr lang="en-AU" dirty="0" err="1" smtClean="0"/>
              <a:t>cơ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khi</a:t>
            </a:r>
            <a:r>
              <a:rPr lang="en-AU" dirty="0" smtClean="0"/>
              <a:t> </a:t>
            </a:r>
            <a:r>
              <a:rPr lang="en-AU" dirty="0" err="1" smtClean="0"/>
              <a:t>sử</a:t>
            </a:r>
            <a:r>
              <a:rPr lang="en-AU" dirty="0" smtClean="0"/>
              <a:t> </a:t>
            </a:r>
            <a:r>
              <a:rPr lang="en-AU" dirty="0" err="1" smtClean="0"/>
              <a:t>dụng</a:t>
            </a:r>
            <a:r>
              <a:rPr lang="en-AU" dirty="0" smtClean="0"/>
              <a:t> </a:t>
            </a:r>
            <a:r>
              <a:rPr lang="en-AU" dirty="0" err="1" smtClean="0"/>
              <a:t>chuôi</a:t>
            </a:r>
            <a:r>
              <a:rPr lang="en-AU" dirty="0" smtClean="0"/>
              <a:t> </a:t>
            </a:r>
            <a:r>
              <a:rPr lang="en-AU" dirty="0" err="1" smtClean="0"/>
              <a:t>không</a:t>
            </a:r>
            <a:r>
              <a:rPr lang="en-AU" dirty="0" smtClean="0"/>
              <a:t> xi </a:t>
            </a:r>
            <a:r>
              <a:rPr lang="en-AU" dirty="0" err="1" smtClean="0"/>
              <a:t>măng</a:t>
            </a:r>
            <a:endParaRPr lang="en-AU" dirty="0" smtClean="0"/>
          </a:p>
          <a:p>
            <a:pPr lvl="1"/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r>
              <a:rPr lang="en-AU" dirty="0" err="1" smtClean="0"/>
              <a:t>có</a:t>
            </a:r>
            <a:r>
              <a:rPr lang="en-AU" dirty="0" smtClean="0"/>
              <a:t> xi </a:t>
            </a:r>
            <a:r>
              <a:rPr lang="en-AU" dirty="0" err="1" smtClean="0"/>
              <a:t>măng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BN &gt;70 </a:t>
            </a:r>
            <a:r>
              <a:rPr lang="en-AU" dirty="0" err="1" smtClean="0"/>
              <a:t>tuổi</a:t>
            </a:r>
            <a:endParaRPr lang="en-AU" dirty="0" smtClean="0"/>
          </a:p>
          <a:p>
            <a:pPr lvl="1"/>
            <a:r>
              <a:rPr lang="en-AU" dirty="0" err="1" smtClean="0"/>
              <a:t>Đường</a:t>
            </a:r>
            <a:r>
              <a:rPr lang="en-AU" dirty="0" smtClean="0"/>
              <a:t> </a:t>
            </a:r>
            <a:r>
              <a:rPr lang="en-AU" dirty="0" err="1" smtClean="0"/>
              <a:t>mổ</a:t>
            </a:r>
            <a:r>
              <a:rPr lang="en-AU" dirty="0" smtClean="0"/>
              <a:t> </a:t>
            </a:r>
            <a:r>
              <a:rPr lang="en-AU" dirty="0" err="1" smtClean="0"/>
              <a:t>sau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lvl="2"/>
            <a:r>
              <a:rPr lang="en-AU" dirty="0" err="1" smtClean="0"/>
              <a:t>Dùng</a:t>
            </a:r>
            <a:r>
              <a:rPr lang="en-AU" dirty="0" smtClean="0"/>
              <a:t> </a:t>
            </a:r>
            <a:r>
              <a:rPr lang="en-AU" dirty="0" err="1" smtClean="0"/>
              <a:t>đường</a:t>
            </a:r>
            <a:r>
              <a:rPr lang="en-AU" dirty="0" smtClean="0"/>
              <a:t> </a:t>
            </a:r>
            <a:r>
              <a:rPr lang="en-AU" dirty="0" err="1" smtClean="0"/>
              <a:t>mổ</a:t>
            </a:r>
            <a:r>
              <a:rPr lang="en-AU" dirty="0" smtClean="0"/>
              <a:t> </a:t>
            </a:r>
            <a:r>
              <a:rPr lang="en-AU" dirty="0" err="1" smtClean="0"/>
              <a:t>mà</a:t>
            </a:r>
            <a:r>
              <a:rPr lang="en-AU" dirty="0" smtClean="0"/>
              <a:t> PTV </a:t>
            </a:r>
            <a:r>
              <a:rPr lang="en-AU" dirty="0" err="1" smtClean="0"/>
              <a:t>cảm</a:t>
            </a:r>
            <a:r>
              <a:rPr lang="en-AU" dirty="0" smtClean="0"/>
              <a:t> </a:t>
            </a:r>
            <a:r>
              <a:rPr lang="en-AU" dirty="0" err="1" smtClean="0"/>
              <a:t>thấy</a:t>
            </a:r>
            <a:r>
              <a:rPr lang="en-AU" dirty="0" smtClean="0"/>
              <a:t> </a:t>
            </a:r>
            <a:r>
              <a:rPr lang="en-AU" dirty="0" err="1" smtClean="0"/>
              <a:t>thoải</a:t>
            </a:r>
            <a:r>
              <a:rPr lang="en-AU" dirty="0" smtClean="0"/>
              <a:t> </a:t>
            </a:r>
            <a:r>
              <a:rPr lang="en-AU" dirty="0" err="1" smtClean="0"/>
              <a:t>mái</a:t>
            </a:r>
            <a:r>
              <a:rPr lang="en-AU" dirty="0" smtClean="0"/>
              <a:t> </a:t>
            </a:r>
            <a:r>
              <a:rPr lang="en-AU" dirty="0" err="1" smtClean="0"/>
              <a:t>nhất</a:t>
            </a:r>
            <a:endParaRPr lang="en-AU" dirty="0" smtClean="0"/>
          </a:p>
          <a:p>
            <a:pPr lvl="1"/>
            <a:r>
              <a:rPr lang="en-AU" dirty="0" err="1" smtClean="0"/>
              <a:t>Đường</a:t>
            </a:r>
            <a:r>
              <a:rPr lang="en-AU" dirty="0" smtClean="0"/>
              <a:t> </a:t>
            </a:r>
            <a:r>
              <a:rPr lang="en-AU" dirty="0" err="1" smtClean="0"/>
              <a:t>mổ</a:t>
            </a:r>
            <a:r>
              <a:rPr lang="en-AU" dirty="0" smtClean="0"/>
              <a:t> </a:t>
            </a:r>
            <a:r>
              <a:rPr lang="en-AU" dirty="0" err="1" smtClean="0"/>
              <a:t>Hardinge</a:t>
            </a:r>
            <a:r>
              <a:rPr lang="en-AU" dirty="0" smtClean="0"/>
              <a:t> (</a:t>
            </a:r>
            <a:r>
              <a:rPr lang="en-AU" dirty="0" err="1" smtClean="0"/>
              <a:t>ngoài</a:t>
            </a:r>
            <a:r>
              <a:rPr lang="en-AU" dirty="0" smtClean="0"/>
              <a:t>)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lvl="2"/>
            <a:r>
              <a:rPr lang="en-AU" dirty="0" err="1" smtClean="0"/>
              <a:t>Giảm</a:t>
            </a:r>
            <a:r>
              <a:rPr lang="en-AU" dirty="0" smtClean="0"/>
              <a:t> </a:t>
            </a:r>
            <a:r>
              <a:rPr lang="en-AU" dirty="0" err="1" smtClean="0"/>
              <a:t>nguy</a:t>
            </a:r>
            <a:r>
              <a:rPr lang="en-AU" dirty="0" smtClean="0"/>
              <a:t> </a:t>
            </a:r>
            <a:r>
              <a:rPr lang="en-AU" dirty="0" err="1" smtClean="0"/>
              <a:t>cơ</a:t>
            </a:r>
            <a:r>
              <a:rPr lang="en-AU" dirty="0" smtClean="0"/>
              <a:t> </a:t>
            </a:r>
            <a:r>
              <a:rPr lang="en-AU" dirty="0" err="1" smtClean="0"/>
              <a:t>trật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BN </a:t>
            </a:r>
            <a:r>
              <a:rPr lang="en-AU" dirty="0" err="1" smtClean="0"/>
              <a:t>mất</a:t>
            </a:r>
            <a:r>
              <a:rPr lang="en-AU" dirty="0" smtClean="0"/>
              <a:t> </a:t>
            </a:r>
            <a:r>
              <a:rPr lang="en-AU" dirty="0" err="1" smtClean="0"/>
              <a:t>trí</a:t>
            </a:r>
            <a:endParaRPr lang="en-AU" dirty="0" smtClean="0"/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3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BN </a:t>
            </a:r>
            <a:r>
              <a:rPr lang="en-AU" dirty="0" err="1" smtClean="0"/>
              <a:t>nữ</a:t>
            </a:r>
            <a:r>
              <a:rPr lang="en-AU" dirty="0" smtClean="0"/>
              <a:t>, 86 </a:t>
            </a:r>
            <a:r>
              <a:rPr lang="en-AU" dirty="0" err="1" smtClean="0"/>
              <a:t>tuổi</a:t>
            </a:r>
            <a:endParaRPr lang="en-AU" dirty="0" smtClean="0"/>
          </a:p>
          <a:p>
            <a:r>
              <a:rPr lang="en-AU" dirty="0" err="1" smtClean="0"/>
              <a:t>Té</a:t>
            </a:r>
            <a:r>
              <a:rPr lang="en-AU" dirty="0" smtClean="0"/>
              <a:t> </a:t>
            </a:r>
            <a:r>
              <a:rPr lang="en-AU" dirty="0" err="1" smtClean="0"/>
              <a:t>đập</a:t>
            </a:r>
            <a:r>
              <a:rPr lang="en-AU" dirty="0" smtClean="0"/>
              <a:t>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trái</a:t>
            </a:r>
            <a:r>
              <a:rPr lang="en-AU" dirty="0" smtClean="0"/>
              <a:t> </a:t>
            </a:r>
            <a:r>
              <a:rPr lang="en-AU" dirty="0" err="1" smtClean="0"/>
              <a:t>tại</a:t>
            </a:r>
            <a:r>
              <a:rPr lang="en-AU" dirty="0" smtClean="0"/>
              <a:t> </a:t>
            </a:r>
            <a:r>
              <a:rPr lang="en-AU" dirty="0" err="1" smtClean="0"/>
              <a:t>viện</a:t>
            </a:r>
            <a:r>
              <a:rPr lang="en-AU" dirty="0" smtClean="0"/>
              <a:t> </a:t>
            </a:r>
            <a:r>
              <a:rPr lang="en-AU" dirty="0" err="1" smtClean="0"/>
              <a:t>dưỡng</a:t>
            </a:r>
            <a:r>
              <a:rPr lang="en-AU" dirty="0" smtClean="0"/>
              <a:t> </a:t>
            </a:r>
            <a:r>
              <a:rPr lang="en-AU" dirty="0" err="1" smtClean="0"/>
              <a:t>lão</a:t>
            </a:r>
            <a:endParaRPr lang="en-AU" dirty="0" smtClean="0"/>
          </a:p>
          <a:p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trái</a:t>
            </a:r>
            <a:r>
              <a:rPr lang="en-AU" dirty="0" smtClean="0"/>
              <a:t> di </a:t>
            </a:r>
            <a:r>
              <a:rPr lang="en-AU" dirty="0" err="1" smtClean="0"/>
              <a:t>lệch</a:t>
            </a:r>
            <a:endParaRPr lang="en-AU" dirty="0" smtClean="0"/>
          </a:p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 smtClean="0"/>
              <a:t> </a:t>
            </a:r>
            <a:r>
              <a:rPr lang="en-AU" dirty="0" err="1" smtClean="0"/>
              <a:t>trái</a:t>
            </a:r>
            <a:r>
              <a:rPr lang="en-AU" dirty="0" smtClean="0"/>
              <a:t> </a:t>
            </a: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3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171" r="20247"/>
          <a:stretch>
            <a:fillRect/>
          </a:stretch>
        </p:blipFill>
        <p:spPr>
          <a:xfrm>
            <a:off x="1132594" y="1417638"/>
            <a:ext cx="7093881" cy="4751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Tóm</a:t>
            </a:r>
            <a:r>
              <a:rPr lang="en-AU" dirty="0" smtClean="0"/>
              <a:t> </a:t>
            </a:r>
            <a:r>
              <a:rPr lang="en-AU" dirty="0" err="1" smtClean="0"/>
              <a:t>tắt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smtClean="0"/>
              <a:t>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liên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 smtClean="0"/>
          </a:p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3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5575" r="11422"/>
          <a:stretch>
            <a:fillRect/>
          </a:stretch>
        </p:blipFill>
        <p:spPr>
          <a:xfrm>
            <a:off x="1019104" y="2167064"/>
            <a:ext cx="7238048" cy="4089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3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248749" cy="5042433"/>
          </a:xfrm>
        </p:spPr>
        <p:txBody>
          <a:bodyPr/>
          <a:lstStyle/>
          <a:p>
            <a:r>
              <a:rPr lang="en-AU" dirty="0" err="1" smtClean="0"/>
              <a:t>Đo</a:t>
            </a:r>
            <a:r>
              <a:rPr lang="en-AU" dirty="0" smtClean="0"/>
              <a:t> </a:t>
            </a:r>
            <a:r>
              <a:rPr lang="en-AU" dirty="0" err="1" smtClean="0"/>
              <a:t>đạc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/>
              <a:t> </a:t>
            </a:r>
            <a:r>
              <a:rPr lang="en-AU" dirty="0" err="1" smtClean="0"/>
              <a:t>phải</a:t>
            </a:r>
            <a:r>
              <a:rPr lang="en-AU" dirty="0" smtClean="0"/>
              <a:t> </a:t>
            </a:r>
            <a:r>
              <a:rPr lang="en-AU" dirty="0" err="1" smtClean="0"/>
              <a:t>trước</a:t>
            </a:r>
            <a:r>
              <a:rPr lang="en-AU" dirty="0" smtClean="0"/>
              <a:t> </a:t>
            </a:r>
            <a:r>
              <a:rPr lang="en-AU" dirty="0" err="1" smtClean="0"/>
              <a:t>mổ</a:t>
            </a:r>
            <a:endParaRPr lang="en-AU" dirty="0" smtClean="0"/>
          </a:p>
          <a:p>
            <a:pPr lvl="1"/>
            <a:r>
              <a:rPr lang="en-AU" dirty="0" smtClean="0"/>
              <a:t>O</a:t>
            </a:r>
            <a:r>
              <a:rPr lang="en-AU" dirty="0" smtClean="0"/>
              <a:t>ffset </a:t>
            </a:r>
            <a:endParaRPr lang="en-AU" dirty="0" smtClean="0"/>
          </a:p>
          <a:p>
            <a:pPr lvl="1"/>
            <a:r>
              <a:rPr lang="en-AU" dirty="0" err="1" smtClean="0"/>
              <a:t>Chiều</a:t>
            </a:r>
            <a:r>
              <a:rPr lang="en-AU" dirty="0" smtClean="0"/>
              <a:t> </a:t>
            </a:r>
            <a:r>
              <a:rPr lang="en-AU" dirty="0" err="1" smtClean="0"/>
              <a:t>cao</a:t>
            </a:r>
            <a:r>
              <a:rPr lang="en-AU" dirty="0" smtClean="0"/>
              <a:t> </a:t>
            </a:r>
            <a:r>
              <a:rPr lang="en-AU" dirty="0" smtClean="0"/>
              <a:t>calcar </a:t>
            </a:r>
            <a:r>
              <a:rPr lang="en-AU" dirty="0" err="1" smtClean="0"/>
              <a:t>cắt</a:t>
            </a:r>
            <a:endParaRPr lang="en-AU" dirty="0" smtClean="0"/>
          </a:p>
          <a:p>
            <a:pPr lvl="1"/>
            <a:r>
              <a:rPr lang="en-AU" dirty="0" err="1" smtClean="0"/>
              <a:t>Vị</a:t>
            </a:r>
            <a:r>
              <a:rPr lang="en-AU" dirty="0" smtClean="0"/>
              <a:t> </a:t>
            </a:r>
            <a:r>
              <a:rPr lang="en-AU" dirty="0" err="1" smtClean="0"/>
              <a:t>trí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trung</a:t>
            </a:r>
            <a:r>
              <a:rPr lang="en-AU" dirty="0" smtClean="0"/>
              <a:t> </a:t>
            </a:r>
            <a:r>
              <a:rPr lang="en-AU" dirty="0" err="1" smtClean="0"/>
              <a:t>tâm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 </a:t>
            </a:r>
            <a:r>
              <a:rPr lang="en-AU" dirty="0" err="1" smtClean="0"/>
              <a:t>liên</a:t>
            </a:r>
            <a:r>
              <a:rPr lang="en-AU" dirty="0" smtClean="0"/>
              <a:t> </a:t>
            </a:r>
            <a:r>
              <a:rPr lang="en-AU" dirty="0" err="1" smtClean="0"/>
              <a:t>quan</a:t>
            </a:r>
            <a:r>
              <a:rPr lang="en-AU" dirty="0" smtClean="0"/>
              <a:t> </a:t>
            </a:r>
            <a:r>
              <a:rPr lang="en-AU" dirty="0" err="1" smtClean="0"/>
              <a:t>tới</a:t>
            </a:r>
            <a:r>
              <a:rPr lang="en-AU" dirty="0" smtClean="0"/>
              <a:t> </a:t>
            </a:r>
            <a:r>
              <a:rPr lang="en-AU" dirty="0" err="1" smtClean="0"/>
              <a:t>đỉnh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r>
              <a:rPr lang="en-AU" dirty="0" smtClean="0"/>
              <a:t> </a:t>
            </a:r>
            <a:r>
              <a:rPr lang="en-AU" dirty="0" err="1" smtClean="0"/>
              <a:t>lớn</a:t>
            </a:r>
            <a:r>
              <a:rPr lang="en-AU" dirty="0" smtClean="0"/>
              <a:t> (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vẹo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hoặc</a:t>
            </a:r>
            <a:r>
              <a:rPr lang="en-AU" dirty="0" smtClean="0"/>
              <a:t> </a:t>
            </a:r>
            <a:r>
              <a:rPr lang="en-AU" dirty="0" err="1" smtClean="0"/>
              <a:t>vẹo</a:t>
            </a:r>
            <a:r>
              <a:rPr lang="en-AU" dirty="0" smtClean="0"/>
              <a:t> </a:t>
            </a:r>
            <a:r>
              <a:rPr lang="en-AU" dirty="0" err="1" smtClean="0"/>
              <a:t>ngoài</a:t>
            </a:r>
            <a:r>
              <a:rPr lang="en-AU" dirty="0" smtClean="0"/>
              <a:t>)</a:t>
            </a:r>
            <a:endParaRPr lang="en-AU" dirty="0"/>
          </a:p>
        </p:txBody>
      </p:sp>
      <p:pic>
        <p:nvPicPr>
          <p:cNvPr id="4" name="Picture 3" descr="IMG_47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47655" y="2070762"/>
            <a:ext cx="5224995" cy="3918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3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41409" cy="4525963"/>
          </a:xfrm>
        </p:spPr>
        <p:txBody>
          <a:bodyPr>
            <a:noAutofit/>
          </a:bodyPr>
          <a:lstStyle/>
          <a:p>
            <a:r>
              <a:rPr lang="en-AU" sz="2400" dirty="0" smtClean="0"/>
              <a:t>So </a:t>
            </a:r>
            <a:r>
              <a:rPr lang="en-AU" sz="2400" dirty="0" err="1" smtClean="0"/>
              <a:t>sánh</a:t>
            </a:r>
            <a:r>
              <a:rPr lang="en-AU" sz="2400" dirty="0" smtClean="0"/>
              <a:t> </a:t>
            </a:r>
            <a:r>
              <a:rPr lang="en-AU" sz="2400" dirty="0" err="1" smtClean="0"/>
              <a:t>bên</a:t>
            </a:r>
            <a:r>
              <a:rPr lang="en-AU" sz="2400" dirty="0" smtClean="0"/>
              <a:t> </a:t>
            </a:r>
            <a:r>
              <a:rPr lang="en-AU" sz="2400" dirty="0" err="1" smtClean="0"/>
              <a:t>gãy</a:t>
            </a:r>
            <a:r>
              <a:rPr lang="en-AU" sz="2400" dirty="0" smtClean="0"/>
              <a:t> </a:t>
            </a:r>
            <a:r>
              <a:rPr lang="en-AU" sz="2400" dirty="0" err="1" smtClean="0"/>
              <a:t>với</a:t>
            </a:r>
            <a:r>
              <a:rPr lang="en-AU" sz="2400" dirty="0" smtClean="0"/>
              <a:t> </a:t>
            </a:r>
            <a:r>
              <a:rPr lang="en-AU" sz="2400" dirty="0" err="1" smtClean="0"/>
              <a:t>bên</a:t>
            </a:r>
            <a:r>
              <a:rPr lang="en-AU" sz="2400" dirty="0" smtClean="0"/>
              <a:t> </a:t>
            </a:r>
            <a:r>
              <a:rPr lang="en-AU" sz="2400" dirty="0" err="1" smtClean="0"/>
              <a:t>lành</a:t>
            </a:r>
            <a:r>
              <a:rPr lang="en-AU" sz="2400" dirty="0" smtClean="0"/>
              <a:t>  </a:t>
            </a:r>
            <a:r>
              <a:rPr lang="en-AU" sz="2400" dirty="0" err="1" smtClean="0"/>
              <a:t>để</a:t>
            </a:r>
            <a:r>
              <a:rPr lang="en-AU" sz="2400" dirty="0" smtClean="0"/>
              <a:t> </a:t>
            </a:r>
            <a:r>
              <a:rPr lang="en-AU" sz="2400" dirty="0" err="1" smtClean="0"/>
              <a:t>xác</a:t>
            </a:r>
            <a:r>
              <a:rPr lang="en-AU" sz="2400" dirty="0" smtClean="0"/>
              <a:t> </a:t>
            </a:r>
            <a:r>
              <a:rPr lang="en-AU" sz="2400" dirty="0" err="1" smtClean="0"/>
              <a:t>định</a:t>
            </a:r>
            <a:r>
              <a:rPr lang="en-AU" sz="2400" dirty="0" smtClean="0"/>
              <a:t> </a:t>
            </a:r>
            <a:r>
              <a:rPr lang="en-AU" sz="2400" dirty="0" err="1" smtClean="0"/>
              <a:t>vị</a:t>
            </a:r>
            <a:r>
              <a:rPr lang="en-AU" sz="2400" dirty="0" smtClean="0"/>
              <a:t> </a:t>
            </a:r>
            <a:r>
              <a:rPr lang="en-AU" sz="2400" dirty="0" err="1" smtClean="0"/>
              <a:t>trí</a:t>
            </a:r>
            <a:r>
              <a:rPr lang="en-AU" sz="2400" dirty="0" smtClean="0"/>
              <a:t> </a:t>
            </a:r>
            <a:r>
              <a:rPr lang="en-AU" sz="2400" dirty="0" err="1" smtClean="0"/>
              <a:t>cắt</a:t>
            </a:r>
            <a:r>
              <a:rPr lang="en-AU" sz="2400" dirty="0" smtClean="0"/>
              <a:t> calcar </a:t>
            </a:r>
          </a:p>
          <a:p>
            <a:r>
              <a:rPr lang="en-AU" dirty="0" smtClean="0"/>
              <a:t>So </a:t>
            </a:r>
            <a:r>
              <a:rPr lang="en-AU" dirty="0" err="1" smtClean="0"/>
              <a:t>sánh</a:t>
            </a:r>
            <a:r>
              <a:rPr lang="en-AU" dirty="0" smtClean="0"/>
              <a:t> </a:t>
            </a:r>
            <a:r>
              <a:rPr lang="en-AU" dirty="0" err="1" smtClean="0"/>
              <a:t>chiều</a:t>
            </a:r>
            <a:r>
              <a:rPr lang="en-AU" dirty="0" smtClean="0"/>
              <a:t> </a:t>
            </a:r>
            <a:r>
              <a:rPr lang="en-AU" dirty="0" err="1" smtClean="0"/>
              <a:t>dài</a:t>
            </a:r>
            <a:r>
              <a:rPr lang="en-AU" dirty="0" smtClean="0"/>
              <a:t> </a:t>
            </a:r>
            <a:r>
              <a:rPr lang="en-AU" dirty="0" err="1" smtClean="0"/>
              <a:t>chân</a:t>
            </a:r>
            <a:r>
              <a:rPr lang="en-AU" dirty="0" smtClean="0"/>
              <a:t> </a:t>
            </a:r>
            <a:r>
              <a:rPr lang="en-AU" dirty="0" err="1" smtClean="0"/>
              <a:t>trên</a:t>
            </a:r>
            <a:r>
              <a:rPr lang="en-AU" dirty="0" smtClean="0"/>
              <a:t> X </a:t>
            </a:r>
            <a:r>
              <a:rPr lang="en-AU" dirty="0" err="1" smtClean="0"/>
              <a:t>quang</a:t>
            </a:r>
            <a:endParaRPr lang="en-AU" sz="2400" dirty="0"/>
          </a:p>
        </p:txBody>
      </p:sp>
      <p:pic>
        <p:nvPicPr>
          <p:cNvPr id="4" name="Picture 3" descr="IMG_47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398609" y="1998431"/>
            <a:ext cx="5503643" cy="41277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920067" y="4572000"/>
            <a:ext cx="465666" cy="34713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675034" y="3666067"/>
            <a:ext cx="465666" cy="397934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85735" y="4919133"/>
            <a:ext cx="3403598" cy="40640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388358" y="4745963"/>
            <a:ext cx="346340" cy="1588"/>
          </a:xfrm>
          <a:prstGeom prst="line">
            <a:avLst/>
          </a:prstGeom>
          <a:ln>
            <a:solidFill>
              <a:srgbClr val="3366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pic>
        <p:nvPicPr>
          <p:cNvPr id="4" name="Content Placeholder 3" descr="IMG_47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617" r="-17617"/>
          <a:stretch>
            <a:fillRect/>
          </a:stretch>
        </p:blipFill>
        <p:spPr>
          <a:xfrm rot="5400000">
            <a:off x="952274" y="2094139"/>
            <a:ext cx="7143544" cy="39617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pic>
        <p:nvPicPr>
          <p:cNvPr id="4" name="Content Placeholder 3" descr="IMG_47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617" r="-17617"/>
          <a:stretch>
            <a:fillRect/>
          </a:stretch>
        </p:blipFill>
        <p:spPr>
          <a:xfrm rot="16200000">
            <a:off x="3338234" y="2094131"/>
            <a:ext cx="7143511" cy="3961725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Freeform 4"/>
          <p:cNvSpPr/>
          <p:nvPr/>
        </p:nvSpPr>
        <p:spPr>
          <a:xfrm>
            <a:off x="7321549" y="1517650"/>
            <a:ext cx="323849" cy="1111250"/>
          </a:xfrm>
          <a:custGeom>
            <a:avLst/>
            <a:gdLst>
              <a:gd name="connsiteX0" fmla="*/ 343304 w 343304"/>
              <a:gd name="connsiteY0" fmla="*/ 0 h 884538"/>
              <a:gd name="connsiteX1" fmla="*/ 309285 w 343304"/>
              <a:gd name="connsiteY1" fmla="*/ 22681 h 884538"/>
              <a:gd name="connsiteX2" fmla="*/ 275266 w 343304"/>
              <a:gd name="connsiteY2" fmla="*/ 34021 h 884538"/>
              <a:gd name="connsiteX3" fmla="*/ 252587 w 343304"/>
              <a:gd name="connsiteY3" fmla="*/ 68041 h 884538"/>
              <a:gd name="connsiteX4" fmla="*/ 150530 w 343304"/>
              <a:gd name="connsiteY4" fmla="*/ 90722 h 884538"/>
              <a:gd name="connsiteX5" fmla="*/ 116511 w 343304"/>
              <a:gd name="connsiteY5" fmla="*/ 102062 h 884538"/>
              <a:gd name="connsiteX6" fmla="*/ 82492 w 343304"/>
              <a:gd name="connsiteY6" fmla="*/ 170103 h 884538"/>
              <a:gd name="connsiteX7" fmla="*/ 37133 w 343304"/>
              <a:gd name="connsiteY7" fmla="*/ 215464 h 884538"/>
              <a:gd name="connsiteX8" fmla="*/ 25794 w 343304"/>
              <a:gd name="connsiteY8" fmla="*/ 249485 h 884538"/>
              <a:gd name="connsiteX9" fmla="*/ 3115 w 343304"/>
              <a:gd name="connsiteY9" fmla="*/ 283506 h 884538"/>
              <a:gd name="connsiteX10" fmla="*/ 14454 w 343304"/>
              <a:gd name="connsiteY10" fmla="*/ 442269 h 884538"/>
              <a:gd name="connsiteX11" fmla="*/ 25794 w 343304"/>
              <a:gd name="connsiteY11" fmla="*/ 487630 h 884538"/>
              <a:gd name="connsiteX12" fmla="*/ 48473 w 343304"/>
              <a:gd name="connsiteY12" fmla="*/ 589692 h 884538"/>
              <a:gd name="connsiteX13" fmla="*/ 37133 w 343304"/>
              <a:gd name="connsiteY13" fmla="*/ 884538 h 88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304" h="884538">
                <a:moveTo>
                  <a:pt x="343304" y="0"/>
                </a:moveTo>
                <a:cubicBezTo>
                  <a:pt x="331964" y="7560"/>
                  <a:pt x="321475" y="16586"/>
                  <a:pt x="309285" y="22681"/>
                </a:cubicBezTo>
                <a:cubicBezTo>
                  <a:pt x="298594" y="28027"/>
                  <a:pt x="284600" y="26554"/>
                  <a:pt x="275266" y="34021"/>
                </a:cubicBezTo>
                <a:cubicBezTo>
                  <a:pt x="264624" y="42535"/>
                  <a:pt x="264994" y="62401"/>
                  <a:pt x="252587" y="68041"/>
                </a:cubicBezTo>
                <a:cubicBezTo>
                  <a:pt x="220862" y="82462"/>
                  <a:pt x="184338" y="82269"/>
                  <a:pt x="150530" y="90722"/>
                </a:cubicBezTo>
                <a:cubicBezTo>
                  <a:pt x="138934" y="93621"/>
                  <a:pt x="127851" y="98282"/>
                  <a:pt x="116511" y="102062"/>
                </a:cubicBezTo>
                <a:cubicBezTo>
                  <a:pt x="105535" y="134990"/>
                  <a:pt x="106472" y="142125"/>
                  <a:pt x="82492" y="170103"/>
                </a:cubicBezTo>
                <a:cubicBezTo>
                  <a:pt x="68577" y="186338"/>
                  <a:pt x="37133" y="215464"/>
                  <a:pt x="37133" y="215464"/>
                </a:cubicBezTo>
                <a:cubicBezTo>
                  <a:pt x="33353" y="226804"/>
                  <a:pt x="31139" y="238793"/>
                  <a:pt x="25794" y="249485"/>
                </a:cubicBezTo>
                <a:cubicBezTo>
                  <a:pt x="19699" y="261675"/>
                  <a:pt x="3915" y="269900"/>
                  <a:pt x="3115" y="283506"/>
                </a:cubicBezTo>
                <a:cubicBezTo>
                  <a:pt x="0" y="336470"/>
                  <a:pt x="8595" y="389538"/>
                  <a:pt x="14454" y="442269"/>
                </a:cubicBezTo>
                <a:cubicBezTo>
                  <a:pt x="16175" y="457759"/>
                  <a:pt x="22290" y="472443"/>
                  <a:pt x="25794" y="487630"/>
                </a:cubicBezTo>
                <a:cubicBezTo>
                  <a:pt x="33630" y="521588"/>
                  <a:pt x="40913" y="555671"/>
                  <a:pt x="48473" y="589692"/>
                </a:cubicBezTo>
                <a:cubicBezTo>
                  <a:pt x="32000" y="770902"/>
                  <a:pt x="37133" y="672682"/>
                  <a:pt x="37133" y="884538"/>
                </a:cubicBezTo>
              </a:path>
            </a:pathLst>
          </a:custGeom>
          <a:ln>
            <a:solidFill>
              <a:srgbClr val="FFF7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/>
          <p:cNvSpPr/>
          <p:nvPr/>
        </p:nvSpPr>
        <p:spPr>
          <a:xfrm>
            <a:off x="7080250" y="1809750"/>
            <a:ext cx="241299" cy="819150"/>
          </a:xfrm>
          <a:custGeom>
            <a:avLst/>
            <a:gdLst>
              <a:gd name="connsiteX0" fmla="*/ 315273 w 315273"/>
              <a:gd name="connsiteY0" fmla="*/ 870 h 745936"/>
              <a:gd name="connsiteX1" fmla="*/ 213673 w 315273"/>
              <a:gd name="connsiteY1" fmla="*/ 9336 h 745936"/>
              <a:gd name="connsiteX2" fmla="*/ 196739 w 315273"/>
              <a:gd name="connsiteY2" fmla="*/ 34736 h 745936"/>
              <a:gd name="connsiteX3" fmla="*/ 179806 w 315273"/>
              <a:gd name="connsiteY3" fmla="*/ 51670 h 745936"/>
              <a:gd name="connsiteX4" fmla="*/ 129006 w 315273"/>
              <a:gd name="connsiteY4" fmla="*/ 68603 h 745936"/>
              <a:gd name="connsiteX5" fmla="*/ 120539 w 315273"/>
              <a:gd name="connsiteY5" fmla="*/ 94003 h 745936"/>
              <a:gd name="connsiteX6" fmla="*/ 78206 w 315273"/>
              <a:gd name="connsiteY6" fmla="*/ 127870 h 745936"/>
              <a:gd name="connsiteX7" fmla="*/ 69739 w 315273"/>
              <a:gd name="connsiteY7" fmla="*/ 153270 h 745936"/>
              <a:gd name="connsiteX8" fmla="*/ 52806 w 315273"/>
              <a:gd name="connsiteY8" fmla="*/ 178670 h 745936"/>
              <a:gd name="connsiteX9" fmla="*/ 18939 w 315273"/>
              <a:gd name="connsiteY9" fmla="*/ 229470 h 745936"/>
              <a:gd name="connsiteX10" fmla="*/ 27406 w 315273"/>
              <a:gd name="connsiteY10" fmla="*/ 407270 h 745936"/>
              <a:gd name="connsiteX11" fmla="*/ 44339 w 315273"/>
              <a:gd name="connsiteY11" fmla="*/ 458070 h 745936"/>
              <a:gd name="connsiteX12" fmla="*/ 44339 w 315273"/>
              <a:gd name="connsiteY12" fmla="*/ 745936 h 7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5273" h="745936">
                <a:moveTo>
                  <a:pt x="315273" y="870"/>
                </a:moveTo>
                <a:cubicBezTo>
                  <a:pt x="281406" y="3692"/>
                  <a:pt x="246350" y="0"/>
                  <a:pt x="213673" y="9336"/>
                </a:cubicBezTo>
                <a:cubicBezTo>
                  <a:pt x="203889" y="12131"/>
                  <a:pt x="203096" y="26790"/>
                  <a:pt x="196739" y="34736"/>
                </a:cubicBezTo>
                <a:cubicBezTo>
                  <a:pt x="191752" y="40969"/>
                  <a:pt x="186946" y="48100"/>
                  <a:pt x="179806" y="51670"/>
                </a:cubicBezTo>
                <a:cubicBezTo>
                  <a:pt x="163841" y="59653"/>
                  <a:pt x="129006" y="68603"/>
                  <a:pt x="129006" y="68603"/>
                </a:cubicBezTo>
                <a:cubicBezTo>
                  <a:pt x="126184" y="77070"/>
                  <a:pt x="126850" y="87692"/>
                  <a:pt x="120539" y="94003"/>
                </a:cubicBezTo>
                <a:cubicBezTo>
                  <a:pt x="71713" y="142829"/>
                  <a:pt x="115792" y="52697"/>
                  <a:pt x="78206" y="127870"/>
                </a:cubicBezTo>
                <a:cubicBezTo>
                  <a:pt x="74215" y="135852"/>
                  <a:pt x="73730" y="145288"/>
                  <a:pt x="69739" y="153270"/>
                </a:cubicBezTo>
                <a:cubicBezTo>
                  <a:pt x="65188" y="162371"/>
                  <a:pt x="57854" y="169835"/>
                  <a:pt x="52806" y="178670"/>
                </a:cubicBezTo>
                <a:cubicBezTo>
                  <a:pt x="25469" y="226510"/>
                  <a:pt x="49120" y="199289"/>
                  <a:pt x="18939" y="229470"/>
                </a:cubicBezTo>
                <a:cubicBezTo>
                  <a:pt x="0" y="305231"/>
                  <a:pt x="3954" y="272418"/>
                  <a:pt x="27406" y="407270"/>
                </a:cubicBezTo>
                <a:cubicBezTo>
                  <a:pt x="30464" y="424855"/>
                  <a:pt x="44339" y="440221"/>
                  <a:pt x="44339" y="458070"/>
                </a:cubicBezTo>
                <a:lnTo>
                  <a:pt x="44339" y="745936"/>
                </a:lnTo>
              </a:path>
            </a:pathLst>
          </a:cu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4132456" cy="4670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sz="2600" dirty="0" err="1" smtClean="0"/>
              <a:t>Đánh</a:t>
            </a:r>
            <a:r>
              <a:rPr lang="en-AU" sz="2600" dirty="0" smtClean="0"/>
              <a:t> </a:t>
            </a:r>
            <a:r>
              <a:rPr lang="en-AU" sz="2600" dirty="0" err="1" smtClean="0"/>
              <a:t>giá</a:t>
            </a:r>
            <a:r>
              <a:rPr lang="en-AU" sz="2600" dirty="0" smtClean="0"/>
              <a:t> </a:t>
            </a:r>
            <a:r>
              <a:rPr lang="en-AU" sz="2600" dirty="0" err="1" smtClean="0"/>
              <a:t>chiều</a:t>
            </a:r>
            <a:r>
              <a:rPr lang="en-AU" sz="2600" dirty="0" smtClean="0"/>
              <a:t> </a:t>
            </a:r>
            <a:r>
              <a:rPr lang="en-AU" sz="2600" dirty="0" err="1" smtClean="0"/>
              <a:t>dài</a:t>
            </a:r>
            <a:r>
              <a:rPr lang="en-AU" sz="2600" dirty="0" smtClean="0"/>
              <a:t> </a:t>
            </a:r>
            <a:r>
              <a:rPr lang="en-AU" sz="2600" dirty="0" err="1" smtClean="0"/>
              <a:t>hai</a:t>
            </a:r>
            <a:r>
              <a:rPr lang="en-AU" sz="2600" dirty="0" smtClean="0"/>
              <a:t> </a:t>
            </a:r>
            <a:r>
              <a:rPr lang="en-AU" sz="2600" dirty="0" err="1" smtClean="0"/>
              <a:t>chân</a:t>
            </a:r>
            <a:r>
              <a:rPr lang="en-AU" sz="2600" dirty="0" smtClean="0"/>
              <a:t> </a:t>
            </a:r>
            <a:r>
              <a:rPr lang="en-AU" sz="2600" dirty="0" err="1" smtClean="0"/>
              <a:t>sau</a:t>
            </a:r>
            <a:r>
              <a:rPr lang="en-AU" sz="2600" dirty="0" smtClean="0"/>
              <a:t> </a:t>
            </a:r>
            <a:r>
              <a:rPr lang="en-AU" sz="2600" dirty="0" err="1" smtClean="0"/>
              <a:t>khi</a:t>
            </a:r>
            <a:r>
              <a:rPr lang="en-AU" sz="2600" dirty="0" smtClean="0"/>
              <a:t> </a:t>
            </a:r>
            <a:r>
              <a:rPr lang="en-AU" sz="2600" dirty="0" err="1" smtClean="0"/>
              <a:t>kê</a:t>
            </a:r>
            <a:r>
              <a:rPr lang="en-AU" sz="2600" dirty="0" smtClean="0"/>
              <a:t> </a:t>
            </a:r>
            <a:r>
              <a:rPr lang="en-AU" sz="2600" dirty="0" err="1" smtClean="0"/>
              <a:t>tư</a:t>
            </a:r>
            <a:r>
              <a:rPr lang="en-AU" sz="2600" dirty="0" smtClean="0"/>
              <a:t> </a:t>
            </a:r>
            <a:r>
              <a:rPr lang="en-AU" sz="2600" dirty="0" err="1" smtClean="0"/>
              <a:t>thế</a:t>
            </a:r>
            <a:r>
              <a:rPr lang="en-AU" sz="2600" dirty="0" smtClean="0"/>
              <a:t> </a:t>
            </a:r>
            <a:r>
              <a:rPr lang="en-AU" sz="2600" dirty="0" smtClean="0"/>
              <a:t>(</a:t>
            </a:r>
            <a:r>
              <a:rPr lang="en-AU" sz="2600" dirty="0" err="1" smtClean="0"/>
              <a:t>Galeazzi</a:t>
            </a:r>
            <a:r>
              <a:rPr lang="en-AU" sz="2600" dirty="0" smtClean="0"/>
              <a:t> </a:t>
            </a:r>
            <a:r>
              <a:rPr lang="en-AU" sz="2600" dirty="0" smtClean="0"/>
              <a:t>test</a:t>
            </a:r>
            <a:r>
              <a:rPr lang="en-AU" sz="2600" dirty="0" smtClean="0"/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AU" sz="26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sz="2600" dirty="0" smtClean="0"/>
              <a:t>So </a:t>
            </a:r>
            <a:r>
              <a:rPr lang="en-AU" sz="2600" dirty="0" err="1" smtClean="0"/>
              <a:t>sánh</a:t>
            </a:r>
            <a:r>
              <a:rPr lang="en-AU" sz="2600" dirty="0" smtClean="0"/>
              <a:t> </a:t>
            </a:r>
            <a:r>
              <a:rPr lang="en-AU" sz="2600" dirty="0" err="1" smtClean="0"/>
              <a:t>kết</a:t>
            </a:r>
            <a:r>
              <a:rPr lang="en-AU" sz="2600" dirty="0" smtClean="0"/>
              <a:t> </a:t>
            </a:r>
            <a:r>
              <a:rPr lang="en-AU" sz="2600" dirty="0" err="1" smtClean="0"/>
              <a:t>quả</a:t>
            </a:r>
            <a:r>
              <a:rPr lang="en-AU" sz="2600" dirty="0" smtClean="0"/>
              <a:t> </a:t>
            </a:r>
            <a:r>
              <a:rPr lang="en-AU" sz="2600" dirty="0" err="1" smtClean="0"/>
              <a:t>tại</a:t>
            </a:r>
            <a:r>
              <a:rPr lang="en-AU" sz="2600" dirty="0" smtClean="0"/>
              <a:t> </a:t>
            </a:r>
            <a:r>
              <a:rPr lang="en-AU" sz="2600" dirty="0" err="1" smtClean="0"/>
              <a:t>thời</a:t>
            </a:r>
            <a:r>
              <a:rPr lang="en-AU" sz="2600" dirty="0" smtClean="0"/>
              <a:t> </a:t>
            </a:r>
            <a:r>
              <a:rPr lang="en-AU" sz="2600" dirty="0" err="1" smtClean="0"/>
              <a:t>điểm</a:t>
            </a:r>
            <a:r>
              <a:rPr lang="en-AU" sz="2600" dirty="0" smtClean="0"/>
              <a:t> </a:t>
            </a:r>
            <a:r>
              <a:rPr lang="en-AU" sz="2600" dirty="0" err="1" smtClean="0"/>
              <a:t>này</a:t>
            </a:r>
            <a:r>
              <a:rPr lang="en-AU" sz="2600" dirty="0" smtClean="0"/>
              <a:t> </a:t>
            </a:r>
            <a:r>
              <a:rPr lang="en-AU" sz="2600" dirty="0" err="1" smtClean="0"/>
              <a:t>với</a:t>
            </a:r>
            <a:r>
              <a:rPr lang="en-AU" sz="2600" dirty="0" smtClean="0"/>
              <a:t> </a:t>
            </a:r>
            <a:r>
              <a:rPr lang="en-AU" sz="2600" dirty="0" err="1" smtClean="0"/>
              <a:t>kết</a:t>
            </a:r>
            <a:r>
              <a:rPr lang="en-AU" sz="2600" dirty="0" smtClean="0"/>
              <a:t> </a:t>
            </a:r>
            <a:r>
              <a:rPr lang="en-AU" sz="2600" dirty="0" err="1" smtClean="0"/>
              <a:t>quả</a:t>
            </a:r>
            <a:r>
              <a:rPr lang="en-AU" sz="2600" dirty="0" smtClean="0"/>
              <a:t> </a:t>
            </a:r>
            <a:r>
              <a:rPr lang="en-AU" sz="2600" dirty="0" err="1" smtClean="0"/>
              <a:t>lúc</a:t>
            </a:r>
            <a:r>
              <a:rPr lang="en-AU" sz="2600" dirty="0" smtClean="0"/>
              <a:t> </a:t>
            </a:r>
            <a:r>
              <a:rPr lang="en-AU" sz="2600" dirty="0" err="1" smtClean="0"/>
              <a:t>bạn</a:t>
            </a:r>
            <a:r>
              <a:rPr lang="en-AU" sz="2600" dirty="0" smtClean="0"/>
              <a:t> </a:t>
            </a:r>
            <a:r>
              <a:rPr lang="en-AU" sz="2600" dirty="0" err="1" smtClean="0"/>
              <a:t>đánh</a:t>
            </a:r>
            <a:r>
              <a:rPr lang="en-AU" sz="2600" dirty="0" smtClean="0"/>
              <a:t> </a:t>
            </a:r>
            <a:r>
              <a:rPr lang="en-AU" sz="2600" dirty="0" err="1" smtClean="0"/>
              <a:t>giá</a:t>
            </a:r>
            <a:r>
              <a:rPr lang="en-AU" sz="2600" dirty="0" smtClean="0"/>
              <a:t> </a:t>
            </a:r>
            <a:r>
              <a:rPr lang="en-AU" sz="2600" dirty="0" err="1" smtClean="0"/>
              <a:t>độ</a:t>
            </a:r>
            <a:r>
              <a:rPr lang="en-AU" sz="2600" dirty="0" smtClean="0"/>
              <a:t> </a:t>
            </a:r>
            <a:r>
              <a:rPr lang="en-AU" sz="2600" dirty="0" err="1" smtClean="0"/>
              <a:t>dài</a:t>
            </a:r>
            <a:r>
              <a:rPr lang="en-AU" sz="2600" dirty="0" smtClean="0"/>
              <a:t> </a:t>
            </a:r>
            <a:r>
              <a:rPr lang="en-AU" sz="2600" dirty="0" err="1" smtClean="0"/>
              <a:t>chân</a:t>
            </a:r>
            <a:r>
              <a:rPr lang="en-AU" sz="2600" dirty="0" smtClean="0"/>
              <a:t> </a:t>
            </a:r>
            <a:r>
              <a:rPr lang="en-AU" sz="2600" dirty="0" err="1" smtClean="0"/>
              <a:t>trên</a:t>
            </a:r>
            <a:r>
              <a:rPr lang="en-AU" sz="2600" dirty="0" smtClean="0"/>
              <a:t> X </a:t>
            </a:r>
            <a:r>
              <a:rPr lang="en-AU" sz="2600" dirty="0" err="1" smtClean="0"/>
              <a:t>quang</a:t>
            </a:r>
            <a:endParaRPr kumimoji="0" lang="en-A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Ổ</a:t>
            </a:r>
            <a:r>
              <a:rPr lang="en-AU" dirty="0" smtClean="0"/>
              <a:t> </a:t>
            </a:r>
            <a:r>
              <a:rPr lang="en-AU" dirty="0" err="1" smtClean="0"/>
              <a:t>cổi</a:t>
            </a:r>
            <a:endParaRPr lang="en-AU" dirty="0" smtClean="0"/>
          </a:p>
          <a:p>
            <a:pPr lvl="1"/>
            <a:r>
              <a:rPr lang="en-AU" dirty="0" err="1" smtClean="0"/>
              <a:t>Khác</a:t>
            </a:r>
            <a:r>
              <a:rPr lang="en-AU" dirty="0" smtClean="0"/>
              <a:t> </a:t>
            </a:r>
            <a:r>
              <a:rPr lang="en-AU" dirty="0" err="1" smtClean="0"/>
              <a:t>biệt</a:t>
            </a:r>
            <a:r>
              <a:rPr lang="en-AU" dirty="0" smtClean="0"/>
              <a:t> so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thoái</a:t>
            </a:r>
            <a:r>
              <a:rPr lang="en-AU" dirty="0" smtClean="0"/>
              <a:t> </a:t>
            </a:r>
            <a:r>
              <a:rPr lang="en-AU" dirty="0" err="1" smtClean="0"/>
              <a:t>hoá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lvl="2"/>
            <a:r>
              <a:rPr lang="en-AU" dirty="0" err="1" smtClean="0"/>
              <a:t>Thoái</a:t>
            </a:r>
            <a:r>
              <a:rPr lang="en-AU" dirty="0" smtClean="0"/>
              <a:t> </a:t>
            </a:r>
            <a:r>
              <a:rPr lang="en-AU" dirty="0" err="1" smtClean="0"/>
              <a:t>hoá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smtClean="0"/>
              <a:t>–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xơ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cứng</a:t>
            </a:r>
            <a:endParaRPr lang="en-AU" dirty="0" smtClean="0"/>
          </a:p>
          <a:p>
            <a:pPr lvl="2"/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–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mềm</a:t>
            </a:r>
            <a:r>
              <a:rPr lang="en-AU" dirty="0" smtClean="0"/>
              <a:t>, </a:t>
            </a:r>
            <a:r>
              <a:rPr lang="en-AU" dirty="0" err="1" smtClean="0"/>
              <a:t>cận</a:t>
            </a:r>
            <a:r>
              <a:rPr lang="en-AU" dirty="0" smtClean="0"/>
              <a:t> </a:t>
            </a:r>
            <a:r>
              <a:rPr lang="en-AU" dirty="0" err="1" smtClean="0"/>
              <a:t>trọng</a:t>
            </a:r>
            <a:r>
              <a:rPr lang="en-AU" dirty="0" smtClean="0"/>
              <a:t> </a:t>
            </a:r>
            <a:r>
              <a:rPr lang="en-AU" dirty="0" err="1" smtClean="0"/>
              <a:t>không</a:t>
            </a:r>
            <a:r>
              <a:rPr lang="en-AU" dirty="0" smtClean="0"/>
              <a:t> </a:t>
            </a:r>
            <a:r>
              <a:rPr lang="en-AU" dirty="0" err="1" smtClean="0"/>
              <a:t>doa</a:t>
            </a:r>
            <a:r>
              <a:rPr lang="en-AU" dirty="0" smtClean="0"/>
              <a:t> </a:t>
            </a:r>
            <a:r>
              <a:rPr lang="en-AU" dirty="0" err="1" smtClean="0"/>
              <a:t>thủng</a:t>
            </a:r>
            <a:r>
              <a:rPr lang="en-AU" dirty="0" smtClean="0"/>
              <a:t> </a:t>
            </a:r>
            <a:r>
              <a:rPr lang="en-AU" dirty="0" err="1" smtClean="0"/>
              <a:t>thành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lvl="1"/>
            <a:r>
              <a:rPr lang="en-AU" dirty="0" smtClean="0"/>
              <a:t>“</a:t>
            </a:r>
            <a:r>
              <a:rPr lang="en-AU" dirty="0" err="1" smtClean="0"/>
              <a:t>Anteversion</a:t>
            </a:r>
            <a:r>
              <a:rPr lang="en-AU" dirty="0" smtClean="0"/>
              <a:t>”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thành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r>
              <a:rPr lang="en-AU" dirty="0" err="1" smtClean="0"/>
              <a:t>ổ</a:t>
            </a:r>
            <a:r>
              <a:rPr lang="en-AU" dirty="0" smtClean="0"/>
              <a:t> </a:t>
            </a:r>
            <a:r>
              <a:rPr lang="en-AU" dirty="0" err="1" smtClean="0"/>
              <a:t>cối</a:t>
            </a:r>
            <a:endParaRPr lang="en-AU" dirty="0" smtClean="0"/>
          </a:p>
          <a:p>
            <a:pPr lvl="2"/>
            <a:r>
              <a:rPr lang="en-AU" dirty="0" err="1" smtClean="0"/>
              <a:t>Cần</a:t>
            </a:r>
            <a:r>
              <a:rPr lang="en-AU" dirty="0" smtClean="0"/>
              <a:t> </a:t>
            </a:r>
            <a:r>
              <a:rPr lang="en-AU" dirty="0" err="1" smtClean="0"/>
              <a:t>cẩn</a:t>
            </a:r>
            <a:r>
              <a:rPr lang="en-AU" dirty="0" smtClean="0"/>
              <a:t> </a:t>
            </a:r>
            <a:r>
              <a:rPr lang="en-AU" dirty="0" err="1" smtClean="0"/>
              <a:t>trọng</a:t>
            </a:r>
            <a:r>
              <a:rPr lang="en-AU" dirty="0" smtClean="0"/>
              <a:t>, </a:t>
            </a:r>
            <a:r>
              <a:rPr lang="en-AU" dirty="0" err="1" smtClean="0"/>
              <a:t>cần</a:t>
            </a:r>
            <a:r>
              <a:rPr lang="en-AU" dirty="0" smtClean="0"/>
              <a:t> </a:t>
            </a:r>
            <a:r>
              <a:rPr lang="en-AU" dirty="0" err="1" smtClean="0"/>
              <a:t>làm</a:t>
            </a:r>
            <a:r>
              <a:rPr lang="en-AU" dirty="0" smtClean="0"/>
              <a:t> </a:t>
            </a:r>
            <a:r>
              <a:rPr lang="en-AU" dirty="0" err="1" smtClean="0"/>
              <a:t>chính</a:t>
            </a:r>
            <a:r>
              <a:rPr lang="en-AU" dirty="0" smtClean="0"/>
              <a:t> </a:t>
            </a:r>
            <a:r>
              <a:rPr lang="en-AU" dirty="0" err="1" smtClean="0"/>
              <a:t>xác</a:t>
            </a:r>
            <a:r>
              <a:rPr lang="en-AU" dirty="0" smtClean="0"/>
              <a:t> (</a:t>
            </a:r>
            <a:r>
              <a:rPr lang="en-AU" dirty="0" err="1" smtClean="0"/>
              <a:t>như</a:t>
            </a:r>
            <a:r>
              <a:rPr lang="en-AU" dirty="0" smtClean="0"/>
              <a:t> </a:t>
            </a:r>
            <a:r>
              <a:rPr lang="en-AU" dirty="0" err="1" smtClean="0"/>
              <a:t>là</a:t>
            </a:r>
            <a:r>
              <a:rPr lang="en-AU" dirty="0" smtClean="0"/>
              <a:t> </a:t>
            </a:r>
            <a:r>
              <a:rPr lang="en-AU" dirty="0" err="1" smtClean="0"/>
              <a:t>tiêu</a:t>
            </a:r>
            <a:r>
              <a:rPr lang="en-AU" dirty="0" smtClean="0"/>
              <a:t> </a:t>
            </a:r>
            <a:r>
              <a:rPr lang="en-AU" dirty="0" err="1" smtClean="0"/>
              <a:t>chuẩn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)</a:t>
            </a:r>
            <a:endParaRPr lang="en-AU" dirty="0" smtClean="0"/>
          </a:p>
          <a:p>
            <a:pPr lvl="1"/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8458"/>
            <a:ext cx="8229600" cy="1745166"/>
          </a:xfrm>
        </p:spPr>
        <p:txBody>
          <a:bodyPr>
            <a:normAutofit/>
          </a:bodyPr>
          <a:lstStyle/>
          <a:p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lvl="1"/>
            <a:r>
              <a:rPr lang="en-AU" sz="2600" dirty="0" err="1" smtClean="0"/>
              <a:t>Cần</a:t>
            </a:r>
            <a:r>
              <a:rPr lang="en-AU" sz="2600" dirty="0" smtClean="0"/>
              <a:t> </a:t>
            </a:r>
            <a:r>
              <a:rPr lang="en-AU" sz="2600" dirty="0" err="1" smtClean="0"/>
              <a:t>cắt</a:t>
            </a:r>
            <a:r>
              <a:rPr lang="en-AU" sz="2600" dirty="0"/>
              <a:t> </a:t>
            </a:r>
            <a:r>
              <a:rPr lang="en-AU" sz="2600" dirty="0" smtClean="0"/>
              <a:t>calcar </a:t>
            </a:r>
            <a:r>
              <a:rPr lang="en-AU" sz="2600" dirty="0" err="1" smtClean="0"/>
              <a:t>chính</a:t>
            </a:r>
            <a:r>
              <a:rPr lang="en-AU" sz="2600" dirty="0" smtClean="0"/>
              <a:t> </a:t>
            </a:r>
            <a:r>
              <a:rPr lang="en-AU" sz="2600" dirty="0" err="1" smtClean="0"/>
              <a:t>xác</a:t>
            </a:r>
            <a:r>
              <a:rPr lang="en-AU" sz="2600" dirty="0" smtClean="0"/>
              <a:t> </a:t>
            </a:r>
            <a:r>
              <a:rPr lang="en-AU" sz="2600" dirty="0" err="1" smtClean="0"/>
              <a:t>để</a:t>
            </a:r>
            <a:r>
              <a:rPr lang="en-AU" sz="2600" dirty="0" smtClean="0"/>
              <a:t> </a:t>
            </a:r>
            <a:r>
              <a:rPr lang="en-AU" sz="2600" dirty="0" err="1" smtClean="0"/>
              <a:t>tránh</a:t>
            </a:r>
            <a:r>
              <a:rPr lang="en-AU" sz="2600" dirty="0" smtClean="0"/>
              <a:t> </a:t>
            </a:r>
            <a:r>
              <a:rPr lang="en-AU" sz="2600" dirty="0" err="1" smtClean="0"/>
              <a:t>thất</a:t>
            </a:r>
            <a:r>
              <a:rPr lang="en-AU" sz="2600" dirty="0" smtClean="0"/>
              <a:t> </a:t>
            </a:r>
            <a:r>
              <a:rPr lang="en-AU" sz="2600" dirty="0" err="1" smtClean="0"/>
              <a:t>bại</a:t>
            </a:r>
            <a:r>
              <a:rPr lang="en-AU" sz="2600" dirty="0" smtClean="0"/>
              <a:t> </a:t>
            </a:r>
            <a:endParaRPr lang="en-AU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651" y="2630930"/>
            <a:ext cx="2983149" cy="397753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438148"/>
            <a:ext cx="4935483" cy="3912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tabLst/>
              <a:defRPr/>
            </a:pPr>
            <a:endParaRPr kumimoji="0" lang="en-A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AU" sz="2600" dirty="0" err="1" smtClean="0"/>
              <a:t>Đường</a:t>
            </a:r>
            <a:r>
              <a:rPr lang="en-AU" sz="2600" dirty="0" smtClean="0"/>
              <a:t> </a:t>
            </a:r>
            <a:r>
              <a:rPr lang="en-AU" sz="2600" dirty="0" err="1" smtClean="0"/>
              <a:t>gãy</a:t>
            </a:r>
            <a:r>
              <a:rPr lang="en-AU" sz="2600" dirty="0" smtClean="0"/>
              <a:t> </a:t>
            </a:r>
            <a:r>
              <a:rPr lang="en-AU" sz="2600" dirty="0" err="1" smtClean="0"/>
              <a:t>có</a:t>
            </a:r>
            <a:r>
              <a:rPr lang="en-AU" sz="2600" dirty="0" smtClean="0"/>
              <a:t> </a:t>
            </a:r>
            <a:r>
              <a:rPr lang="en-AU" sz="2600" dirty="0" err="1" smtClean="0"/>
              <a:t>thể</a:t>
            </a:r>
            <a:r>
              <a:rPr lang="en-AU" sz="2600" dirty="0" smtClean="0"/>
              <a:t> </a:t>
            </a:r>
            <a:r>
              <a:rPr lang="en-AU" sz="2600" dirty="0" err="1" smtClean="0"/>
              <a:t>mở</a:t>
            </a:r>
            <a:r>
              <a:rPr lang="en-AU" sz="2600" dirty="0" smtClean="0"/>
              <a:t> </a:t>
            </a:r>
            <a:r>
              <a:rPr lang="en-AU" sz="2600" dirty="0" err="1" smtClean="0"/>
              <a:t>rộng</a:t>
            </a:r>
            <a:r>
              <a:rPr lang="en-AU" sz="2600" dirty="0" smtClean="0"/>
              <a:t> </a:t>
            </a:r>
            <a:r>
              <a:rPr lang="en-AU" sz="2600" dirty="0" err="1" smtClean="0"/>
              <a:t>xuống</a:t>
            </a:r>
            <a:r>
              <a:rPr lang="en-AU" sz="2600" dirty="0" smtClean="0"/>
              <a:t> calcar</a:t>
            </a:r>
            <a:endParaRPr lang="en-AU" sz="2600" dirty="0" smtClean="0"/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AU" sz="2600" dirty="0" err="1" smtClean="0"/>
              <a:t>Chuôi</a:t>
            </a:r>
            <a:r>
              <a:rPr lang="en-AU" sz="2600" dirty="0" smtClean="0"/>
              <a:t> </a:t>
            </a:r>
            <a:r>
              <a:rPr lang="en-AU" sz="2600" dirty="0" err="1" smtClean="0"/>
              <a:t>có</a:t>
            </a:r>
            <a:r>
              <a:rPr lang="en-AU" sz="2600" dirty="0" smtClean="0"/>
              <a:t> xi </a:t>
            </a:r>
            <a:r>
              <a:rPr lang="en-AU" sz="2600" dirty="0" err="1" smtClean="0"/>
              <a:t>măng</a:t>
            </a:r>
            <a:endParaRPr kumimoji="0" lang="en-AU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lvl="2" indent="-457200" defTabSz="914400">
              <a:spcBef>
                <a:spcPts val="600"/>
              </a:spcBef>
              <a:buSzPct val="90000"/>
              <a:buFontTx/>
              <a:buBlip>
                <a:blip r:embed="rId3"/>
              </a:buBlip>
            </a:pPr>
            <a:r>
              <a:rPr lang="en-AU" sz="2600" dirty="0" err="1" smtClean="0"/>
              <a:t>Xương</a:t>
            </a:r>
            <a:r>
              <a:rPr lang="en-AU" sz="2600" dirty="0" smtClean="0"/>
              <a:t> </a:t>
            </a:r>
            <a:r>
              <a:rPr lang="en-AU" sz="2600" dirty="0" err="1" smtClean="0"/>
              <a:t>loãng</a:t>
            </a:r>
            <a:endParaRPr lang="en-AU" sz="2600" dirty="0" smtClean="0"/>
          </a:p>
          <a:p>
            <a:pPr marL="1371600" lvl="2" indent="-457200" defTabSz="914400">
              <a:spcBef>
                <a:spcPts val="600"/>
              </a:spcBef>
              <a:buSzPct val="90000"/>
              <a:buFontTx/>
              <a:buBlip>
                <a:blip r:embed="rId3"/>
              </a:buBlip>
            </a:pP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Nguy</a:t>
            </a:r>
            <a:r>
              <a:rPr kumimoji="0" lang="en-A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cơ</a:t>
            </a:r>
            <a:r>
              <a:rPr kumimoji="0" lang="en-A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gãy</a:t>
            </a:r>
            <a:r>
              <a:rPr kumimoji="0" lang="en-A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vơí</a:t>
            </a:r>
            <a:r>
              <a:rPr kumimoji="0" lang="en-A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chuôi</a:t>
            </a:r>
            <a:r>
              <a:rPr kumimoji="0" lang="en-A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AU" sz="2600" dirty="0"/>
              <a:t>press fit </a:t>
            </a: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A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xi </a:t>
            </a:r>
            <a:r>
              <a:rPr kumimoji="0" lang="en-AU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măng</a:t>
            </a:r>
            <a:endParaRPr kumimoji="0" lang="en-AU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lvl="2" indent="-457200" defTabSz="914400">
              <a:spcBef>
                <a:spcPts val="600"/>
              </a:spcBef>
              <a:buSzPct val="90000"/>
              <a:buFontTx/>
              <a:buBlip>
                <a:blip r:embed="rId3"/>
              </a:buBlip>
            </a:pPr>
            <a:r>
              <a:rPr lang="en-AU" sz="2600" dirty="0" err="1" smtClean="0"/>
              <a:t>Thất</a:t>
            </a:r>
            <a:r>
              <a:rPr lang="en-AU" sz="2600" dirty="0" smtClean="0"/>
              <a:t> </a:t>
            </a:r>
            <a:r>
              <a:rPr lang="en-AU" sz="2600" dirty="0" err="1" smtClean="0"/>
              <a:t>bại</a:t>
            </a:r>
            <a:r>
              <a:rPr lang="en-AU" sz="2600" dirty="0" smtClean="0"/>
              <a:t> </a:t>
            </a:r>
            <a:r>
              <a:rPr lang="en-AU" sz="2600" dirty="0" err="1" smtClean="0"/>
              <a:t>với</a:t>
            </a:r>
            <a:r>
              <a:rPr lang="en-AU" sz="2600" dirty="0" smtClean="0"/>
              <a:t> </a:t>
            </a:r>
            <a:r>
              <a:rPr lang="en-AU" sz="2600" dirty="0" err="1" smtClean="0"/>
              <a:t>việc</a:t>
            </a:r>
            <a:r>
              <a:rPr lang="en-AU" sz="2600" dirty="0" smtClean="0"/>
              <a:t> </a:t>
            </a:r>
            <a:r>
              <a:rPr lang="en-AU" sz="2600" dirty="0" err="1" smtClean="0"/>
              <a:t>mọc</a:t>
            </a:r>
            <a:r>
              <a:rPr lang="en-AU" sz="2600" dirty="0" smtClean="0"/>
              <a:t> </a:t>
            </a:r>
            <a:r>
              <a:rPr lang="en-AU" sz="2600" dirty="0" err="1" smtClean="0"/>
              <a:t>xương</a:t>
            </a:r>
            <a:endParaRPr lang="en-AU" sz="2600" dirty="0" smtClean="0"/>
          </a:p>
          <a:p>
            <a:pPr marL="1371600" lvl="2" indent="-457200" defTabSz="914400">
              <a:spcBef>
                <a:spcPts val="600"/>
              </a:spcBef>
              <a:buSzPct val="90000"/>
              <a:buFontTx/>
              <a:buBlip>
                <a:blip r:embed="rId3"/>
              </a:buBlip>
            </a:pPr>
            <a:r>
              <a:rPr lang="en-AU" sz="2600" dirty="0" err="1" smtClean="0"/>
              <a:t>Chuôi</a:t>
            </a:r>
            <a:r>
              <a:rPr lang="en-AU" sz="2600" dirty="0" smtClean="0"/>
              <a:t> </a:t>
            </a:r>
            <a:r>
              <a:rPr lang="en-AU" sz="2600" dirty="0" err="1" smtClean="0"/>
              <a:t>có</a:t>
            </a:r>
            <a:r>
              <a:rPr lang="en-AU" sz="2600" dirty="0" smtClean="0"/>
              <a:t> xi </a:t>
            </a:r>
            <a:r>
              <a:rPr lang="en-AU" sz="2600" dirty="0" err="1" smtClean="0"/>
              <a:t>măng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dễ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dàng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chỉnh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sửa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phẫu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xương</a:t>
            </a:r>
            <a:r>
              <a:rPr kumimoji="0" lang="en-A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đùi</a:t>
            </a:r>
            <a:endParaRPr kumimoji="0" lang="en-A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lvl="1">
              <a:defRPr/>
            </a:pPr>
            <a:r>
              <a:rPr lang="en-AU" dirty="0" err="1"/>
              <a:t>anteversion</a:t>
            </a:r>
            <a:r>
              <a:rPr lang="en-AU" dirty="0"/>
              <a:t> – </a:t>
            </a:r>
            <a:r>
              <a:rPr lang="en-AU" dirty="0" err="1" smtClean="0"/>
              <a:t>dùng</a:t>
            </a:r>
            <a:r>
              <a:rPr lang="en-AU" dirty="0" smtClean="0"/>
              <a:t> </a:t>
            </a:r>
            <a:r>
              <a:rPr lang="en-AU" dirty="0"/>
              <a:t>calcar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hoặc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chày</a:t>
            </a:r>
            <a:endParaRPr lang="en-AU" dirty="0"/>
          </a:p>
          <a:p>
            <a:pPr lvl="1">
              <a:defRPr/>
            </a:pPr>
            <a:r>
              <a:rPr lang="en-AU" dirty="0" err="1" smtClean="0"/>
              <a:t>Cẩn</a:t>
            </a:r>
            <a:r>
              <a:rPr lang="en-AU" dirty="0" smtClean="0"/>
              <a:t> </a:t>
            </a:r>
            <a:r>
              <a:rPr lang="en-AU" dirty="0" err="1" smtClean="0"/>
              <a:t>trọng</a:t>
            </a:r>
            <a:r>
              <a:rPr lang="en-AU" dirty="0" smtClean="0"/>
              <a:t> </a:t>
            </a:r>
            <a:r>
              <a:rPr lang="en-AU" dirty="0" err="1" smtClean="0"/>
              <a:t>tránh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, </a:t>
            </a:r>
            <a:r>
              <a:rPr lang="en-AU" dirty="0" err="1" smtClean="0"/>
              <a:t>đặc</a:t>
            </a:r>
            <a:r>
              <a:rPr lang="en-AU" dirty="0" smtClean="0"/>
              <a:t> </a:t>
            </a:r>
            <a:r>
              <a:rPr lang="en-AU" dirty="0" err="1" smtClean="0"/>
              <a:t>biệt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lực</a:t>
            </a:r>
            <a:r>
              <a:rPr lang="en-AU" dirty="0" smtClean="0"/>
              <a:t> </a:t>
            </a:r>
            <a:r>
              <a:rPr lang="en-AU" dirty="0" err="1" smtClean="0"/>
              <a:t>xoắn</a:t>
            </a:r>
            <a:r>
              <a:rPr lang="en-AU" dirty="0" smtClean="0"/>
              <a:t> </a:t>
            </a:r>
            <a:r>
              <a:rPr lang="en-AU" dirty="0" err="1" smtClean="0"/>
              <a:t>khi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  <a:p>
            <a:pPr lvl="1">
              <a:defRPr/>
            </a:pPr>
            <a:r>
              <a:rPr lang="en-AU" dirty="0" err="1" smtClean="0"/>
              <a:t>Người</a:t>
            </a:r>
            <a:r>
              <a:rPr lang="en-AU" dirty="0" smtClean="0"/>
              <a:t> </a:t>
            </a:r>
            <a:r>
              <a:rPr lang="en-AU" dirty="0" err="1" smtClean="0"/>
              <a:t>già</a:t>
            </a:r>
            <a:r>
              <a:rPr lang="en-AU" dirty="0" smtClean="0"/>
              <a:t>, </a:t>
            </a:r>
            <a:r>
              <a:rPr lang="en-AU" dirty="0" err="1" smtClean="0"/>
              <a:t>cẩn</a:t>
            </a:r>
            <a:r>
              <a:rPr lang="en-AU" dirty="0" smtClean="0"/>
              <a:t> </a:t>
            </a:r>
            <a:r>
              <a:rPr lang="en-AU" dirty="0" err="1" smtClean="0"/>
              <a:t>trọng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áp</a:t>
            </a:r>
            <a:r>
              <a:rPr lang="en-AU" dirty="0" smtClean="0"/>
              <a:t> </a:t>
            </a:r>
            <a:r>
              <a:rPr lang="en-AU" dirty="0" err="1" smtClean="0"/>
              <a:t>lực</a:t>
            </a:r>
            <a:r>
              <a:rPr lang="en-AU" dirty="0" smtClean="0"/>
              <a:t> </a:t>
            </a:r>
            <a:r>
              <a:rPr lang="en-AU" dirty="0" err="1" smtClean="0"/>
              <a:t>khi</a:t>
            </a:r>
            <a:r>
              <a:rPr lang="en-AU" dirty="0" smtClean="0"/>
              <a:t> </a:t>
            </a:r>
            <a:r>
              <a:rPr lang="en-AU" dirty="0" err="1" smtClean="0"/>
              <a:t>dùng</a:t>
            </a:r>
            <a:r>
              <a:rPr lang="en-AU" dirty="0" smtClean="0"/>
              <a:t> </a:t>
            </a:r>
            <a:r>
              <a:rPr lang="en-AU" dirty="0" err="1" smtClean="0"/>
              <a:t>chuôi</a:t>
            </a:r>
            <a:r>
              <a:rPr lang="en-AU" dirty="0" smtClean="0"/>
              <a:t> </a:t>
            </a:r>
            <a:r>
              <a:rPr lang="en-AU" dirty="0" err="1" smtClean="0"/>
              <a:t>có</a:t>
            </a:r>
            <a:r>
              <a:rPr lang="en-AU" dirty="0" smtClean="0"/>
              <a:t> xi </a:t>
            </a:r>
            <a:r>
              <a:rPr lang="en-AU" dirty="0" err="1" smtClean="0"/>
              <a:t>măng</a:t>
            </a: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Thử</a:t>
            </a:r>
            <a:endParaRPr lang="en-AU" dirty="0" smtClean="0"/>
          </a:p>
          <a:p>
            <a:pPr lvl="1"/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 smtClean="0"/>
              <a:t> </a:t>
            </a: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– </a:t>
            </a:r>
            <a:r>
              <a:rPr lang="en-AU" dirty="0" err="1" smtClean="0"/>
              <a:t>dùng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thử</a:t>
            </a:r>
            <a:r>
              <a:rPr lang="en-AU" dirty="0" smtClean="0"/>
              <a:t> </a:t>
            </a:r>
            <a:r>
              <a:rPr lang="en-AU" dirty="0" err="1" smtClean="0"/>
              <a:t>nhỏ</a:t>
            </a:r>
            <a:r>
              <a:rPr lang="en-AU" dirty="0" smtClean="0"/>
              <a:t> </a:t>
            </a:r>
            <a:r>
              <a:rPr lang="en-AU" dirty="0" err="1" smtClean="0"/>
              <a:t>hơn</a:t>
            </a:r>
            <a:r>
              <a:rPr lang="en-AU" dirty="0" smtClean="0"/>
              <a:t> 2mm so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kích</a:t>
            </a:r>
            <a:r>
              <a:rPr lang="en-AU" dirty="0" smtClean="0"/>
              <a:t> </a:t>
            </a:r>
            <a:r>
              <a:rPr lang="en-AU" dirty="0" err="1" smtClean="0"/>
              <a:t>thước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đo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/>
              <a:t> </a:t>
            </a:r>
            <a:r>
              <a:rPr lang="en-AU" dirty="0" err="1" smtClean="0"/>
              <a:t>để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thử</a:t>
            </a:r>
            <a:r>
              <a:rPr lang="en-AU" dirty="0" smtClean="0"/>
              <a:t> </a:t>
            </a:r>
            <a:r>
              <a:rPr lang="en-AU" dirty="0" err="1" smtClean="0"/>
              <a:t>tránh</a:t>
            </a:r>
            <a:r>
              <a:rPr lang="en-AU" dirty="0" smtClean="0"/>
              <a:t> </a:t>
            </a:r>
            <a:r>
              <a:rPr lang="en-AU" dirty="0" err="1" smtClean="0"/>
              <a:t>kẹt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ổ</a:t>
            </a:r>
            <a:r>
              <a:rPr lang="en-AU" dirty="0" smtClean="0"/>
              <a:t> </a:t>
            </a:r>
            <a:r>
              <a:rPr lang="en-AU" dirty="0" err="1" smtClean="0"/>
              <a:t>cối</a:t>
            </a:r>
            <a:endParaRPr lang="en-AU" dirty="0" smtClean="0"/>
          </a:p>
          <a:p>
            <a:pPr lvl="1"/>
            <a:r>
              <a:rPr lang="en-AU" dirty="0" err="1" smtClean="0"/>
              <a:t>Galeazzi</a:t>
            </a:r>
            <a:r>
              <a:rPr lang="en-AU" dirty="0" smtClean="0"/>
              <a:t> </a:t>
            </a:r>
            <a:r>
              <a:rPr lang="en-AU" dirty="0" smtClean="0"/>
              <a:t>test </a:t>
            </a:r>
            <a:r>
              <a:rPr lang="en-AU" dirty="0" err="1" smtClean="0"/>
              <a:t>để</a:t>
            </a:r>
            <a:r>
              <a:rPr lang="en-AU" dirty="0" smtClean="0"/>
              <a:t> </a:t>
            </a:r>
            <a:r>
              <a:rPr lang="en-AU" dirty="0" err="1" smtClean="0"/>
              <a:t>đánh</a:t>
            </a:r>
            <a:r>
              <a:rPr lang="en-AU" dirty="0" smtClean="0"/>
              <a:t> </a:t>
            </a:r>
            <a:r>
              <a:rPr lang="en-AU" dirty="0" err="1" smtClean="0"/>
              <a:t>giá</a:t>
            </a:r>
            <a:r>
              <a:rPr lang="en-AU" dirty="0" smtClean="0"/>
              <a:t> </a:t>
            </a:r>
            <a:r>
              <a:rPr lang="en-AU" dirty="0" err="1" smtClean="0"/>
              <a:t>chiều</a:t>
            </a:r>
            <a:r>
              <a:rPr lang="en-AU" dirty="0" smtClean="0"/>
              <a:t> </a:t>
            </a:r>
            <a:r>
              <a:rPr lang="en-AU" dirty="0" err="1" smtClean="0"/>
              <a:t>dài</a:t>
            </a:r>
            <a:r>
              <a:rPr lang="en-AU" dirty="0" smtClean="0"/>
              <a:t> </a:t>
            </a:r>
            <a:r>
              <a:rPr lang="en-AU" dirty="0" err="1" smtClean="0"/>
              <a:t>chân</a:t>
            </a:r>
            <a:r>
              <a:rPr lang="en-AU" dirty="0" smtClean="0"/>
              <a:t>, so </a:t>
            </a:r>
            <a:r>
              <a:rPr lang="en-AU" dirty="0" err="1" smtClean="0"/>
              <a:t>sánh</a:t>
            </a:r>
            <a:r>
              <a:rPr lang="en-AU" dirty="0" smtClean="0"/>
              <a:t> 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Galeazzi</a:t>
            </a:r>
            <a:r>
              <a:rPr lang="en-AU" dirty="0" smtClean="0"/>
              <a:t> test </a:t>
            </a:r>
            <a:r>
              <a:rPr lang="en-AU" dirty="0" err="1" smtClean="0"/>
              <a:t>trước</a:t>
            </a:r>
            <a:r>
              <a:rPr lang="en-AU" dirty="0" smtClean="0"/>
              <a:t> </a:t>
            </a:r>
            <a:r>
              <a:rPr lang="en-AU" dirty="0" err="1" smtClean="0"/>
              <a:t>phẫu</a:t>
            </a:r>
            <a:r>
              <a:rPr lang="en-AU" dirty="0" smtClean="0"/>
              <a:t> </a:t>
            </a:r>
            <a:r>
              <a:rPr lang="en-AU" dirty="0" err="1" smtClean="0"/>
              <a:t>thuật</a:t>
            </a:r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Tóm</a:t>
            </a:r>
            <a:r>
              <a:rPr lang="en-AU" dirty="0" smtClean="0"/>
              <a:t> </a:t>
            </a:r>
            <a:r>
              <a:rPr lang="en-AU" dirty="0" err="1" smtClean="0"/>
              <a:t>tắt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smtClean="0"/>
              <a:t>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AU" dirty="0" err="1" smtClean="0">
                <a:solidFill>
                  <a:srgbClr val="FF0000"/>
                </a:solidFill>
              </a:rPr>
              <a:t>Gãy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liên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mấu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chuyển</a:t>
            </a:r>
            <a:endParaRPr lang="en-AU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327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Tóm</a:t>
            </a:r>
            <a:r>
              <a:rPr lang="en-AU" dirty="0" smtClean="0"/>
              <a:t> </a:t>
            </a:r>
            <a:r>
              <a:rPr lang="en-AU" dirty="0" err="1" smtClean="0"/>
              <a:t>tắt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 err="1" smtClean="0">
                <a:solidFill>
                  <a:srgbClr val="FF6600"/>
                </a:solidFill>
              </a:rPr>
              <a:t>Gãy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cổ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xương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đùi</a:t>
            </a:r>
            <a:endParaRPr lang="en-AU" dirty="0" smtClean="0">
              <a:solidFill>
                <a:srgbClr val="FF6600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AU" dirty="0" smtClean="0">
                <a:solidFill>
                  <a:srgbClr val="FF6600"/>
                </a:solidFill>
              </a:rPr>
              <a:t>KHX </a:t>
            </a:r>
            <a:r>
              <a:rPr lang="en-AU" dirty="0" err="1" smtClean="0">
                <a:solidFill>
                  <a:srgbClr val="FF6600"/>
                </a:solidFill>
              </a:rPr>
              <a:t>bên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trong</a:t>
            </a:r>
            <a:endParaRPr lang="en-AU" dirty="0" smtClean="0">
              <a:solidFill>
                <a:srgbClr val="FF6600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AU" dirty="0" err="1" smtClean="0">
                <a:solidFill>
                  <a:srgbClr val="FF6600"/>
                </a:solidFill>
              </a:rPr>
              <a:t>Thay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khớp</a:t>
            </a:r>
            <a:endParaRPr lang="en-AU" dirty="0" smtClean="0">
              <a:solidFill>
                <a:srgbClr val="FF6600"/>
              </a:solidFill>
            </a:endParaRPr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>
                <a:solidFill>
                  <a:srgbClr val="FF6600"/>
                </a:solidFill>
              </a:rPr>
              <a:t>Bán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phần</a:t>
            </a:r>
            <a:endParaRPr lang="en-AU" dirty="0" smtClean="0">
              <a:solidFill>
                <a:srgbClr val="FF6600"/>
              </a:solidFill>
            </a:endParaRPr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>
                <a:solidFill>
                  <a:srgbClr val="FF6600"/>
                </a:solidFill>
              </a:rPr>
              <a:t>Toàn</a:t>
            </a:r>
            <a:r>
              <a:rPr lang="en-AU" dirty="0" smtClean="0">
                <a:solidFill>
                  <a:srgbClr val="FF6600"/>
                </a:solidFill>
              </a:rPr>
              <a:t> </a:t>
            </a:r>
            <a:r>
              <a:rPr lang="en-AU" dirty="0" err="1" smtClean="0">
                <a:solidFill>
                  <a:srgbClr val="FF6600"/>
                </a:solidFill>
              </a:rPr>
              <a:t>phần</a:t>
            </a:r>
            <a:endParaRPr lang="en-AU" dirty="0" smtClean="0">
              <a:solidFill>
                <a:srgbClr val="FF6600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liên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 smtClean="0"/>
          </a:p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Lựa</a:t>
            </a:r>
            <a:r>
              <a:rPr lang="en-AU" dirty="0" smtClean="0"/>
              <a:t> </a:t>
            </a:r>
            <a:r>
              <a:rPr lang="en-AU" dirty="0" err="1" smtClean="0"/>
              <a:t>chọn</a:t>
            </a:r>
            <a:r>
              <a:rPr lang="en-AU" dirty="0" smtClean="0"/>
              <a:t> </a:t>
            </a:r>
            <a:r>
              <a:rPr lang="en-AU" dirty="0" err="1" smtClean="0"/>
              <a:t>phương</a:t>
            </a:r>
            <a:r>
              <a:rPr lang="en-AU" dirty="0" smtClean="0"/>
              <a:t> </a:t>
            </a:r>
            <a:r>
              <a:rPr lang="en-AU" dirty="0" err="1" smtClean="0"/>
              <a:t>án</a:t>
            </a:r>
            <a:r>
              <a:rPr lang="en-AU" dirty="0" smtClean="0"/>
              <a:t> </a:t>
            </a:r>
            <a:r>
              <a:rPr lang="en-AU" dirty="0" err="1" smtClean="0"/>
              <a:t>điều</a:t>
            </a:r>
            <a:r>
              <a:rPr lang="en-AU" dirty="0" smtClean="0"/>
              <a:t> </a:t>
            </a:r>
            <a:r>
              <a:rPr lang="en-AU" dirty="0" err="1" smtClean="0"/>
              <a:t>trị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kín</a:t>
            </a:r>
            <a:r>
              <a:rPr lang="en-AU" dirty="0" smtClean="0"/>
              <a:t> 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lvl="1"/>
            <a:r>
              <a:rPr lang="en-AU" dirty="0" err="1" smtClean="0"/>
              <a:t>Dụng</a:t>
            </a:r>
            <a:r>
              <a:rPr lang="en-AU" dirty="0" smtClean="0"/>
              <a:t> </a:t>
            </a:r>
            <a:r>
              <a:rPr lang="en-AU" dirty="0" err="1" smtClean="0"/>
              <a:t>cụ</a:t>
            </a:r>
            <a:r>
              <a:rPr lang="en-AU" dirty="0" smtClean="0"/>
              <a:t> DHS</a:t>
            </a:r>
            <a:endParaRPr lang="en-AU" dirty="0" smtClean="0"/>
          </a:p>
          <a:p>
            <a:pPr lvl="1"/>
            <a:r>
              <a:rPr lang="en-AU" dirty="0" err="1" smtClean="0"/>
              <a:t>Đinh</a:t>
            </a:r>
            <a:r>
              <a:rPr lang="en-AU" dirty="0" smtClean="0"/>
              <a:t> </a:t>
            </a:r>
            <a:r>
              <a:rPr lang="en-AU" dirty="0" err="1" smtClean="0"/>
              <a:t>nội</a:t>
            </a:r>
            <a:r>
              <a:rPr lang="en-AU" dirty="0" smtClean="0"/>
              <a:t> </a:t>
            </a:r>
            <a:r>
              <a:rPr lang="en-AU" dirty="0" err="1" smtClean="0"/>
              <a:t>tuỷ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còn</a:t>
            </a:r>
            <a:endParaRPr lang="en-AU" dirty="0" smtClean="0"/>
          </a:p>
          <a:p>
            <a:r>
              <a:rPr lang="en-AU" dirty="0" err="1"/>
              <a:t>G</a:t>
            </a:r>
            <a:r>
              <a:rPr lang="en-AU" dirty="0" err="1" smtClean="0"/>
              <a:t>ãy</a:t>
            </a:r>
            <a:r>
              <a:rPr lang="en-AU" dirty="0" smtClean="0"/>
              <a:t> </a:t>
            </a:r>
            <a:r>
              <a:rPr lang="en-AU" dirty="0" err="1" smtClean="0"/>
              <a:t>liên</a:t>
            </a:r>
            <a:r>
              <a:rPr lang="en-AU" dirty="0" smtClean="0"/>
              <a:t> </a:t>
            </a:r>
            <a:r>
              <a:rPr lang="en-AU" dirty="0" err="1" smtClean="0"/>
              <a:t>quan</a:t>
            </a:r>
            <a:r>
              <a:rPr lang="en-AU" dirty="0" smtClean="0"/>
              <a:t> </a:t>
            </a:r>
            <a:r>
              <a:rPr lang="en-AU" dirty="0" err="1" smtClean="0"/>
              <a:t>tới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r>
              <a:rPr lang="en-AU" dirty="0" smtClean="0"/>
              <a:t> </a:t>
            </a:r>
            <a:r>
              <a:rPr lang="en-AU" dirty="0" err="1" smtClean="0"/>
              <a:t>nhỏ</a:t>
            </a:r>
            <a:r>
              <a:rPr lang="en-AU" dirty="0" smtClean="0"/>
              <a:t>, </a:t>
            </a:r>
            <a:r>
              <a:rPr lang="en-AU" dirty="0" err="1" smtClean="0"/>
              <a:t>không</a:t>
            </a:r>
            <a:r>
              <a:rPr lang="en-AU" dirty="0" smtClean="0"/>
              <a:t> </a:t>
            </a:r>
            <a:r>
              <a:rPr lang="en-AU" dirty="0" err="1" smtClean="0"/>
              <a:t>có</a:t>
            </a:r>
            <a:r>
              <a:rPr lang="en-AU" dirty="0" smtClean="0"/>
              <a:t> Calcar </a:t>
            </a:r>
            <a:r>
              <a:rPr lang="en-AU" dirty="0" err="1" smtClean="0"/>
              <a:t>nâng</a:t>
            </a:r>
            <a:r>
              <a:rPr lang="en-AU" dirty="0" smtClean="0"/>
              <a:t> </a:t>
            </a:r>
            <a:r>
              <a:rPr lang="en-AU" dirty="0" err="1" smtClean="0"/>
              <a:t>đỡ</a:t>
            </a:r>
            <a:r>
              <a:rPr lang="en-AU" dirty="0" smtClean="0"/>
              <a:t>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việc</a:t>
            </a:r>
            <a:r>
              <a:rPr lang="en-AU" dirty="0" smtClean="0"/>
              <a:t> </a:t>
            </a: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lvl="1"/>
            <a:endParaRPr lang="en-AU" dirty="0"/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BN </a:t>
            </a:r>
            <a:r>
              <a:rPr lang="en-AU" dirty="0" err="1" smtClean="0"/>
              <a:t>nữ</a:t>
            </a:r>
            <a:r>
              <a:rPr lang="en-AU" dirty="0" smtClean="0"/>
              <a:t>, 90 </a:t>
            </a:r>
            <a:r>
              <a:rPr lang="en-AU" dirty="0" err="1" smtClean="0"/>
              <a:t>tuổi</a:t>
            </a:r>
            <a:endParaRPr lang="en-AU" dirty="0" smtClean="0"/>
          </a:p>
          <a:p>
            <a:r>
              <a:rPr lang="en-AU" dirty="0" err="1" smtClean="0"/>
              <a:t>Té</a:t>
            </a:r>
            <a:r>
              <a:rPr lang="en-AU" dirty="0" smtClean="0"/>
              <a:t> </a:t>
            </a:r>
            <a:r>
              <a:rPr lang="en-AU" dirty="0" err="1" smtClean="0"/>
              <a:t>đập</a:t>
            </a:r>
            <a:r>
              <a:rPr lang="en-AU" dirty="0" smtClean="0"/>
              <a:t>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trái</a:t>
            </a:r>
            <a:r>
              <a:rPr lang="en-AU" dirty="0" smtClean="0"/>
              <a:t>, </a:t>
            </a:r>
            <a:r>
              <a:rPr lang="en-AU" dirty="0" err="1" smtClean="0"/>
              <a:t>tại</a:t>
            </a:r>
            <a:r>
              <a:rPr lang="en-AU" dirty="0" smtClean="0"/>
              <a:t> </a:t>
            </a:r>
            <a:r>
              <a:rPr lang="en-AU" dirty="0" err="1" smtClean="0"/>
              <a:t>nhà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4920" r="20767"/>
          <a:stretch>
            <a:fillRect/>
          </a:stretch>
        </p:blipFill>
        <p:spPr>
          <a:xfrm>
            <a:off x="1137577" y="1417638"/>
            <a:ext cx="6902225" cy="524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7380" r="20767"/>
          <a:stretch>
            <a:fillRect/>
          </a:stretch>
        </p:blipFill>
        <p:spPr>
          <a:xfrm>
            <a:off x="1905059" y="1417638"/>
            <a:ext cx="5148834" cy="5073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7851"/>
          </a:xfrm>
        </p:spPr>
        <p:txBody>
          <a:bodyPr>
            <a:normAutofit/>
          </a:bodyPr>
          <a:lstStyle/>
          <a:p>
            <a:r>
              <a:rPr lang="en-AU" dirty="0" err="1" smtClean="0"/>
              <a:t>Định</a:t>
            </a:r>
            <a:r>
              <a:rPr lang="en-AU" dirty="0" smtClean="0"/>
              <a:t> </a:t>
            </a:r>
            <a:r>
              <a:rPr lang="en-AU" dirty="0" err="1" smtClean="0"/>
              <a:t>nội</a:t>
            </a:r>
            <a:r>
              <a:rPr lang="en-AU" dirty="0" smtClean="0"/>
              <a:t> </a:t>
            </a:r>
            <a:r>
              <a:rPr lang="en-AU" dirty="0" err="1" smtClean="0"/>
              <a:t>tuỷ</a:t>
            </a:r>
            <a:endParaRPr lang="en-AU" dirty="0" smtClean="0"/>
          </a:p>
          <a:p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kín</a:t>
            </a:r>
            <a:endParaRPr lang="en-AU" dirty="0" smtClean="0"/>
          </a:p>
          <a:p>
            <a:pPr lvl="1"/>
            <a:r>
              <a:rPr lang="en-AU" dirty="0" err="1" smtClean="0"/>
              <a:t>Bàn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endParaRPr lang="en-AU" dirty="0" smtClean="0"/>
          </a:p>
          <a:p>
            <a:pPr lvl="1"/>
            <a:r>
              <a:rPr lang="en-AU" dirty="0" err="1"/>
              <a:t>K</a:t>
            </a:r>
            <a:r>
              <a:rPr lang="en-AU" dirty="0" err="1" smtClean="0"/>
              <a:t>éo</a:t>
            </a:r>
            <a:endParaRPr lang="en-AU" dirty="0" smtClean="0"/>
          </a:p>
          <a:p>
            <a:pPr lvl="1"/>
            <a:r>
              <a:rPr lang="en-AU" dirty="0" err="1" smtClean="0"/>
              <a:t>Xoay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thân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để</a:t>
            </a:r>
            <a:r>
              <a:rPr lang="en-AU" dirty="0" smtClean="0"/>
              <a:t> </a:t>
            </a:r>
            <a:r>
              <a:rPr lang="en-AU" dirty="0" err="1" smtClean="0"/>
              <a:t>chống</a:t>
            </a:r>
            <a:r>
              <a:rPr lang="en-AU" dirty="0" smtClean="0"/>
              <a:t> </a:t>
            </a:r>
            <a:r>
              <a:rPr lang="en-AU" dirty="0" err="1" smtClean="0"/>
              <a:t>lại</a:t>
            </a:r>
            <a:r>
              <a:rPr lang="en-AU" dirty="0" smtClean="0"/>
              <a:t> </a:t>
            </a:r>
            <a:r>
              <a:rPr lang="en-AU" dirty="0" err="1" smtClean="0"/>
              <a:t>lực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cơ</a:t>
            </a:r>
            <a:r>
              <a:rPr lang="en-AU" dirty="0" smtClean="0"/>
              <a:t> </a:t>
            </a:r>
            <a:r>
              <a:rPr lang="en-AU" dirty="0" err="1" smtClean="0"/>
              <a:t>thắt</a:t>
            </a:r>
            <a:r>
              <a:rPr lang="en-AU" dirty="0" smtClean="0"/>
              <a:t> </a:t>
            </a:r>
            <a:r>
              <a:rPr lang="en-AU" dirty="0" err="1" smtClean="0"/>
              <a:t>lưng</a:t>
            </a:r>
            <a:r>
              <a:rPr lang="en-AU" dirty="0" smtClean="0"/>
              <a:t> </a:t>
            </a:r>
            <a:r>
              <a:rPr lang="en-AU" dirty="0" err="1" smtClean="0"/>
              <a:t>chậu</a:t>
            </a:r>
            <a:endParaRPr lang="en-AU" dirty="0" smtClean="0"/>
          </a:p>
          <a:p>
            <a:pPr lvl="1"/>
            <a:r>
              <a:rPr lang="en-AU" dirty="0" err="1" smtClean="0"/>
              <a:t>Có</a:t>
            </a:r>
            <a:r>
              <a:rPr lang="en-AU" dirty="0" smtClean="0"/>
              <a:t> </a:t>
            </a:r>
            <a:r>
              <a:rPr lang="en-AU" dirty="0" err="1" smtClean="0"/>
              <a:t>thể</a:t>
            </a:r>
            <a:r>
              <a:rPr lang="en-AU" dirty="0" smtClean="0"/>
              <a:t> </a:t>
            </a:r>
            <a:r>
              <a:rPr lang="en-AU" dirty="0" err="1" smtClean="0"/>
              <a:t>phải</a:t>
            </a:r>
            <a:r>
              <a:rPr lang="en-AU" dirty="0" smtClean="0"/>
              <a:t> </a:t>
            </a:r>
            <a:r>
              <a:rPr lang="en-AU" dirty="0" err="1" smtClean="0"/>
              <a:t>nâng</a:t>
            </a:r>
            <a:r>
              <a:rPr lang="en-AU" dirty="0" smtClean="0"/>
              <a:t> </a:t>
            </a:r>
            <a:r>
              <a:rPr lang="en-AU" dirty="0" err="1" smtClean="0"/>
              <a:t>thân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cây</a:t>
            </a:r>
            <a:r>
              <a:rPr lang="en-AU" dirty="0" smtClean="0"/>
              <a:t> </a:t>
            </a:r>
            <a:r>
              <a:rPr lang="en-AU" dirty="0" err="1" smtClean="0"/>
              <a:t>nạng</a:t>
            </a:r>
            <a:r>
              <a:rPr lang="en-AU" dirty="0" smtClean="0"/>
              <a:t> </a:t>
            </a:r>
            <a:r>
              <a:rPr lang="en-AU" dirty="0" err="1" smtClean="0"/>
              <a:t>nếu</a:t>
            </a:r>
            <a:r>
              <a:rPr lang="en-AU" dirty="0" smtClean="0"/>
              <a:t> </a:t>
            </a:r>
            <a:r>
              <a:rPr lang="en-AU" dirty="0" err="1" smtClean="0"/>
              <a:t>thân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rớt</a:t>
            </a:r>
            <a:r>
              <a:rPr lang="en-AU" dirty="0" smtClean="0"/>
              <a:t> </a:t>
            </a:r>
            <a:r>
              <a:rPr lang="en-AU" dirty="0" err="1" smtClean="0"/>
              <a:t>xuống</a:t>
            </a:r>
            <a:r>
              <a:rPr lang="en-AU" dirty="0" smtClean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</a:t>
            </a:r>
          </a:p>
          <a:p>
            <a:pPr lvl="1"/>
            <a:r>
              <a:rPr lang="en-AU" dirty="0" err="1" smtClean="0"/>
              <a:t>Chắc</a:t>
            </a:r>
            <a:r>
              <a:rPr lang="en-AU" dirty="0" smtClean="0"/>
              <a:t> </a:t>
            </a:r>
            <a:r>
              <a:rPr lang="en-AU" dirty="0" err="1" smtClean="0"/>
              <a:t>chắn</a:t>
            </a:r>
            <a:r>
              <a:rPr lang="en-AU" dirty="0" smtClean="0"/>
              <a:t> </a:t>
            </a:r>
            <a:r>
              <a:rPr lang="en-AU" dirty="0" err="1" smtClean="0"/>
              <a:t>kết</a:t>
            </a:r>
            <a:r>
              <a:rPr lang="en-AU" dirty="0" smtClean="0"/>
              <a:t> </a:t>
            </a:r>
            <a:r>
              <a:rPr lang="en-AU" dirty="0" err="1" smtClean="0"/>
              <a:t>quả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tốt</a:t>
            </a:r>
            <a:r>
              <a:rPr lang="en-AU" dirty="0" smtClean="0"/>
              <a:t> </a:t>
            </a:r>
            <a:r>
              <a:rPr lang="en-AU" dirty="0" err="1" smtClean="0"/>
              <a:t>trên</a:t>
            </a:r>
            <a:r>
              <a:rPr lang="en-AU" dirty="0" smtClean="0"/>
              <a:t> </a:t>
            </a:r>
            <a:r>
              <a:rPr lang="en-AU" dirty="0" err="1" smtClean="0"/>
              <a:t>cả</a:t>
            </a:r>
            <a:r>
              <a:rPr lang="en-AU" dirty="0" smtClean="0"/>
              <a:t> </a:t>
            </a:r>
            <a:r>
              <a:rPr lang="en-AU" dirty="0" err="1" smtClean="0"/>
              <a:t>hai</a:t>
            </a:r>
            <a:r>
              <a:rPr lang="en-AU" dirty="0" smtClean="0"/>
              <a:t> </a:t>
            </a:r>
            <a:r>
              <a:rPr lang="en-AU" dirty="0" err="1" smtClean="0"/>
              <a:t>bình</a:t>
            </a:r>
            <a:r>
              <a:rPr lang="en-AU" dirty="0"/>
              <a:t> </a:t>
            </a:r>
            <a:r>
              <a:rPr lang="en-AU" dirty="0" err="1" smtClean="0"/>
              <a:t>diện</a:t>
            </a:r>
            <a:r>
              <a:rPr lang="en-AU" dirty="0" smtClean="0"/>
              <a:t> X </a:t>
            </a:r>
            <a:r>
              <a:rPr lang="en-AU" dirty="0" err="1" smtClean="0"/>
              <a:t>quang</a:t>
            </a:r>
            <a:r>
              <a:rPr lang="en-AU" dirty="0" smtClean="0"/>
              <a:t> </a:t>
            </a:r>
            <a:r>
              <a:rPr lang="en-AU" dirty="0" err="1" smtClean="0"/>
              <a:t>thẳng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nghiêng</a:t>
            </a:r>
            <a:endParaRPr lang="en-AU" dirty="0" smtClean="0"/>
          </a:p>
          <a:p>
            <a:pPr lvl="1"/>
            <a:r>
              <a:rPr lang="en-AU" dirty="0" err="1" smtClean="0"/>
              <a:t>Bắn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r>
              <a:rPr lang="en-AU" dirty="0" smtClean="0"/>
              <a:t> “lag screw” </a:t>
            </a:r>
            <a:r>
              <a:rPr lang="en-AU" dirty="0" err="1" smtClean="0"/>
              <a:t>vaò</a:t>
            </a:r>
            <a:r>
              <a:rPr lang="en-AU" dirty="0" smtClean="0"/>
              <a:t> </a:t>
            </a:r>
            <a:r>
              <a:rPr lang="en-AU" dirty="0" err="1" smtClean="0"/>
              <a:t>trung</a:t>
            </a:r>
            <a:r>
              <a:rPr lang="en-AU" dirty="0" smtClean="0"/>
              <a:t> </a:t>
            </a:r>
            <a:r>
              <a:rPr lang="en-AU" dirty="0" err="1" smtClean="0"/>
              <a:t>tâm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trên</a:t>
            </a:r>
            <a:r>
              <a:rPr lang="en-AU" dirty="0" smtClean="0"/>
              <a:t> </a:t>
            </a:r>
            <a:r>
              <a:rPr lang="en-AU" dirty="0" err="1" smtClean="0"/>
              <a:t>cả</a:t>
            </a:r>
            <a:r>
              <a:rPr lang="en-AU" dirty="0" smtClean="0"/>
              <a:t> </a:t>
            </a:r>
            <a:r>
              <a:rPr lang="en-AU" dirty="0" err="1" smtClean="0"/>
              <a:t>hai</a:t>
            </a:r>
            <a:r>
              <a:rPr lang="en-AU" dirty="0" smtClean="0"/>
              <a:t> </a:t>
            </a:r>
            <a:r>
              <a:rPr lang="en-AU" dirty="0" err="1" smtClean="0"/>
              <a:t>bình</a:t>
            </a:r>
            <a:r>
              <a:rPr lang="en-AU" dirty="0" smtClean="0"/>
              <a:t> </a:t>
            </a:r>
            <a:r>
              <a:rPr lang="en-AU" dirty="0" err="1" smtClean="0"/>
              <a:t>diện</a:t>
            </a:r>
            <a:r>
              <a:rPr lang="en-AU" dirty="0" smtClean="0"/>
              <a:t> X </a:t>
            </a:r>
            <a:r>
              <a:rPr lang="en-AU" dirty="0" err="1" smtClean="0"/>
              <a:t>quang</a:t>
            </a:r>
            <a:r>
              <a:rPr lang="en-AU" dirty="0" smtClean="0"/>
              <a:t> </a:t>
            </a:r>
            <a:r>
              <a:rPr lang="en-AU" dirty="0" err="1" smtClean="0"/>
              <a:t>thẳng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nghiêng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pic>
        <p:nvPicPr>
          <p:cNvPr id="5" name="Picture 4" descr="IMG_4747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08" y="1417637"/>
            <a:ext cx="7019236" cy="526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pic>
        <p:nvPicPr>
          <p:cNvPr id="4" name="Content Placeholder 3" descr="IMG_47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617" r="-17617"/>
          <a:stretch>
            <a:fillRect/>
          </a:stretch>
        </p:blipFill>
        <p:spPr>
          <a:xfrm rot="10800000">
            <a:off x="914400" y="1735138"/>
            <a:ext cx="7313613" cy="4056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700921" cy="4682284"/>
          </a:xfrm>
        </p:spPr>
        <p:txBody>
          <a:bodyPr/>
          <a:lstStyle/>
          <a:p>
            <a:r>
              <a:rPr lang="en-AU" dirty="0" err="1" smtClean="0"/>
              <a:t>Dùng</a:t>
            </a:r>
            <a:r>
              <a:rPr lang="en-AU" dirty="0" smtClean="0"/>
              <a:t> </a:t>
            </a:r>
            <a:r>
              <a:rPr lang="en-AU" dirty="0" smtClean="0"/>
              <a:t> </a:t>
            </a:r>
            <a:r>
              <a:rPr lang="en-AU" dirty="0" err="1" smtClean="0"/>
              <a:t>cái</a:t>
            </a:r>
            <a:r>
              <a:rPr lang="en-AU" dirty="0" smtClean="0"/>
              <a:t> </a:t>
            </a:r>
            <a:r>
              <a:rPr lang="en-AU" dirty="0" err="1" smtClean="0"/>
              <a:t>móc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để</a:t>
            </a:r>
            <a:r>
              <a:rPr lang="en-AU" dirty="0" smtClean="0"/>
              <a:t> </a:t>
            </a:r>
            <a:r>
              <a:rPr lang="en-AU" dirty="0" err="1" smtClean="0"/>
              <a:t>giúp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calcar </a:t>
            </a:r>
            <a:r>
              <a:rPr lang="en-AU" dirty="0" err="1" smtClean="0"/>
              <a:t>cao</a:t>
            </a:r>
            <a:r>
              <a:rPr lang="en-AU" dirty="0" smtClean="0"/>
              <a:t> </a:t>
            </a:r>
            <a:r>
              <a:rPr lang="en-AU" dirty="0" err="1" smtClean="0"/>
              <a:t>thân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lvl="1"/>
            <a:r>
              <a:rPr lang="en-AU" dirty="0" err="1" smtClean="0"/>
              <a:t>Trượt</a:t>
            </a:r>
            <a:r>
              <a:rPr lang="en-AU" dirty="0" smtClean="0"/>
              <a:t> </a:t>
            </a:r>
            <a:r>
              <a:rPr lang="en-AU" dirty="0" err="1" smtClean="0"/>
              <a:t>móc</a:t>
            </a:r>
            <a:r>
              <a:rPr lang="en-AU" dirty="0" smtClean="0"/>
              <a:t> </a:t>
            </a:r>
            <a:r>
              <a:rPr lang="en-AU" dirty="0" err="1" smtClean="0"/>
              <a:t>nhẹ</a:t>
            </a:r>
            <a:r>
              <a:rPr lang="en-AU" dirty="0" smtClean="0"/>
              <a:t> </a:t>
            </a:r>
            <a:r>
              <a:rPr lang="en-AU" dirty="0" err="1" smtClean="0"/>
              <a:t>nhàng</a:t>
            </a:r>
            <a:r>
              <a:rPr lang="en-AU" dirty="0" smtClean="0"/>
              <a:t> </a:t>
            </a:r>
            <a:r>
              <a:rPr lang="en-AU" dirty="0" err="1" smtClean="0"/>
              <a:t>ra</a:t>
            </a:r>
            <a:r>
              <a:rPr lang="en-AU" dirty="0" smtClean="0"/>
              <a:t> </a:t>
            </a:r>
            <a:r>
              <a:rPr lang="en-AU" dirty="0" err="1" smtClean="0"/>
              <a:t>trước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lvl="1"/>
            <a:r>
              <a:rPr lang="en-AU" dirty="0" err="1" smtClean="0"/>
              <a:t>Cẩn</a:t>
            </a:r>
            <a:r>
              <a:rPr lang="en-AU" dirty="0" smtClean="0"/>
              <a:t> </a:t>
            </a:r>
            <a:r>
              <a:rPr lang="en-AU" dirty="0" err="1" smtClean="0"/>
              <a:t>trọng</a:t>
            </a:r>
            <a:r>
              <a:rPr lang="en-AU" dirty="0" smtClean="0"/>
              <a:t> </a:t>
            </a:r>
            <a:r>
              <a:rPr lang="en-AU" dirty="0" err="1" smtClean="0"/>
              <a:t>mạch</a:t>
            </a:r>
            <a:r>
              <a:rPr lang="en-AU" dirty="0" smtClean="0"/>
              <a:t> </a:t>
            </a:r>
            <a:r>
              <a:rPr lang="en-AU" dirty="0" err="1" smtClean="0"/>
              <a:t>máu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26997" r="26997"/>
          <a:stretch>
            <a:fillRect/>
          </a:stretch>
        </p:blipFill>
        <p:spPr>
          <a:xfrm>
            <a:off x="4158120" y="1600200"/>
            <a:ext cx="4691609" cy="4205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4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6997" r="26997"/>
          <a:stretch>
            <a:fillRect/>
          </a:stretch>
        </p:blipFill>
        <p:spPr>
          <a:xfrm>
            <a:off x="457200" y="1417638"/>
            <a:ext cx="3983500" cy="357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6997" r="26997"/>
          <a:stretch>
            <a:fillRect/>
          </a:stretch>
        </p:blipFill>
        <p:spPr>
          <a:xfrm>
            <a:off x="4703300" y="1417638"/>
            <a:ext cx="3983500" cy="357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Tóm</a:t>
            </a:r>
            <a:r>
              <a:rPr lang="en-AU" dirty="0" smtClean="0"/>
              <a:t> </a:t>
            </a:r>
            <a:r>
              <a:rPr lang="en-AU" dirty="0" err="1" smtClean="0"/>
              <a:t>tắt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smtClean="0"/>
              <a:t>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liên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 smtClean="0"/>
          </a:p>
          <a:p>
            <a:pPr marL="514350" indent="-514350">
              <a:buFont typeface="+mj-lt"/>
              <a:buAutoNum type="arabicPeriod"/>
            </a:pPr>
            <a:r>
              <a:rPr lang="en-AU" dirty="0" err="1" smtClean="0">
                <a:solidFill>
                  <a:srgbClr val="FF0000"/>
                </a:solidFill>
              </a:rPr>
              <a:t>Gãy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dưới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mấu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chuyển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Mục</a:t>
            </a:r>
            <a:r>
              <a:rPr lang="en-AU" dirty="0" smtClean="0"/>
              <a:t> </a:t>
            </a:r>
            <a:r>
              <a:rPr lang="en-AU" dirty="0" err="1" smtClean="0"/>
              <a:t>tiêu</a:t>
            </a:r>
            <a:r>
              <a:rPr lang="en-AU" dirty="0" smtClean="0"/>
              <a:t> </a:t>
            </a:r>
            <a:r>
              <a:rPr lang="en-AU" dirty="0" err="1" smtClean="0"/>
              <a:t>điều</a:t>
            </a:r>
            <a:r>
              <a:rPr lang="en-AU" dirty="0" smtClean="0"/>
              <a:t> </a:t>
            </a:r>
            <a:r>
              <a:rPr lang="en-AU" dirty="0" err="1" smtClean="0"/>
              <a:t>trị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Bệnh</a:t>
            </a:r>
            <a:r>
              <a:rPr lang="en-AU" dirty="0" smtClean="0"/>
              <a:t> </a:t>
            </a:r>
            <a:r>
              <a:rPr lang="en-AU" dirty="0" err="1" smtClean="0"/>
              <a:t>nhân</a:t>
            </a:r>
            <a:r>
              <a:rPr lang="en-AU" dirty="0" smtClean="0"/>
              <a:t> </a:t>
            </a:r>
            <a:r>
              <a:rPr lang="en-AU" dirty="0" err="1" smtClean="0"/>
              <a:t>già</a:t>
            </a:r>
            <a:endParaRPr lang="en-AU" dirty="0" smtClean="0"/>
          </a:p>
          <a:p>
            <a:pPr lvl="1"/>
            <a:r>
              <a:rPr lang="en-AU" dirty="0" err="1" smtClean="0"/>
              <a:t>Vận</a:t>
            </a:r>
            <a:r>
              <a:rPr lang="en-AU" dirty="0" smtClean="0"/>
              <a:t> </a:t>
            </a:r>
            <a:r>
              <a:rPr lang="en-AU" dirty="0" err="1" smtClean="0"/>
              <a:t>động</a:t>
            </a:r>
            <a:r>
              <a:rPr lang="en-AU" dirty="0" smtClean="0"/>
              <a:t> </a:t>
            </a:r>
            <a:r>
              <a:rPr lang="en-AU" dirty="0" err="1" smtClean="0"/>
              <a:t>sớm</a:t>
            </a:r>
            <a:r>
              <a:rPr lang="en-AU" dirty="0" smtClean="0"/>
              <a:t>, </a:t>
            </a:r>
            <a:r>
              <a:rPr lang="en-AU" dirty="0" err="1" smtClean="0"/>
              <a:t>đi</a:t>
            </a:r>
            <a:r>
              <a:rPr lang="en-AU" dirty="0" smtClean="0"/>
              <a:t> </a:t>
            </a:r>
            <a:r>
              <a:rPr lang="en-AU" dirty="0" err="1" smtClean="0"/>
              <a:t>chịu</a:t>
            </a:r>
            <a:r>
              <a:rPr lang="en-AU" dirty="0" smtClean="0"/>
              <a:t> </a:t>
            </a:r>
            <a:r>
              <a:rPr lang="en-AU" dirty="0" err="1" smtClean="0"/>
              <a:t>lực</a:t>
            </a:r>
            <a:r>
              <a:rPr lang="en-AU" dirty="0" smtClean="0"/>
              <a:t> </a:t>
            </a:r>
            <a:r>
              <a:rPr lang="en-AU" dirty="0" err="1" smtClean="0"/>
              <a:t>nhẹ</a:t>
            </a:r>
            <a:endParaRPr lang="en-AU" dirty="0" smtClean="0"/>
          </a:p>
          <a:p>
            <a:pPr lvl="1"/>
            <a:r>
              <a:rPr lang="en-AU" dirty="0" err="1" smtClean="0"/>
              <a:t>Phẫu</a:t>
            </a:r>
            <a:r>
              <a:rPr lang="en-AU" dirty="0" smtClean="0"/>
              <a:t> </a:t>
            </a:r>
            <a:r>
              <a:rPr lang="en-AU" dirty="0" err="1" smtClean="0"/>
              <a:t>thuật</a:t>
            </a:r>
            <a:r>
              <a:rPr lang="en-AU" dirty="0" smtClean="0"/>
              <a:t> an </a:t>
            </a: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nhất</a:t>
            </a:r>
            <a:r>
              <a:rPr lang="en-AU" dirty="0" smtClean="0"/>
              <a:t>, </a:t>
            </a:r>
            <a:r>
              <a:rPr lang="en-AU" dirty="0" err="1" smtClean="0"/>
              <a:t>giảm</a:t>
            </a:r>
            <a:r>
              <a:rPr lang="en-AU" dirty="0" smtClean="0"/>
              <a:t> </a:t>
            </a:r>
            <a:r>
              <a:rPr lang="en-AU" dirty="0" err="1" smtClean="0"/>
              <a:t>tối</a:t>
            </a:r>
            <a:r>
              <a:rPr lang="en-AU" dirty="0" smtClean="0"/>
              <a:t> </a:t>
            </a:r>
            <a:r>
              <a:rPr lang="en-AU" dirty="0" err="1" smtClean="0"/>
              <a:t>thiểu</a:t>
            </a:r>
            <a:r>
              <a:rPr lang="en-AU" dirty="0" smtClean="0"/>
              <a:t> </a:t>
            </a:r>
            <a:r>
              <a:rPr lang="en-AU" dirty="0" err="1" smtClean="0"/>
              <a:t>nguy</a:t>
            </a:r>
            <a:r>
              <a:rPr lang="en-AU" dirty="0" smtClean="0"/>
              <a:t> </a:t>
            </a:r>
            <a:r>
              <a:rPr lang="en-AU" dirty="0" err="1" smtClean="0"/>
              <a:t>cơ</a:t>
            </a:r>
            <a:r>
              <a:rPr lang="en-AU" dirty="0" smtClean="0"/>
              <a:t> </a:t>
            </a:r>
            <a:r>
              <a:rPr lang="en-AU" dirty="0" err="1" smtClean="0"/>
              <a:t>phẫu</a:t>
            </a:r>
            <a:r>
              <a:rPr lang="en-AU" dirty="0" smtClean="0"/>
              <a:t> </a:t>
            </a:r>
            <a:r>
              <a:rPr lang="en-AU" dirty="0" err="1" smtClean="0"/>
              <a:t>thuật</a:t>
            </a:r>
            <a:r>
              <a:rPr lang="en-AU" dirty="0" smtClean="0"/>
              <a:t> </a:t>
            </a:r>
            <a:r>
              <a:rPr lang="en-AU" dirty="0" err="1" smtClean="0"/>
              <a:t>lại</a:t>
            </a:r>
            <a:endParaRPr lang="en-AU" dirty="0" smtClean="0"/>
          </a:p>
          <a:p>
            <a:r>
              <a:rPr lang="en-AU" dirty="0" err="1" smtClean="0"/>
              <a:t>Bệnh</a:t>
            </a:r>
            <a:r>
              <a:rPr lang="en-AU" dirty="0" smtClean="0"/>
              <a:t> </a:t>
            </a:r>
            <a:r>
              <a:rPr lang="en-AU" dirty="0" err="1" smtClean="0"/>
              <a:t>nhân</a:t>
            </a:r>
            <a:r>
              <a:rPr lang="en-AU" dirty="0" smtClean="0"/>
              <a:t> </a:t>
            </a:r>
            <a:r>
              <a:rPr lang="en-AU" dirty="0" err="1" smtClean="0"/>
              <a:t>trẻ</a:t>
            </a:r>
            <a:endParaRPr lang="en-AU" dirty="0" smtClean="0"/>
          </a:p>
          <a:p>
            <a:pPr lvl="1"/>
            <a:r>
              <a:rPr lang="en-AU" dirty="0" err="1" smtClean="0"/>
              <a:t>Bảo</a:t>
            </a:r>
            <a:r>
              <a:rPr lang="en-AU" dirty="0" smtClean="0"/>
              <a:t> </a:t>
            </a:r>
            <a:r>
              <a:rPr lang="en-AU" dirty="0" err="1" smtClean="0"/>
              <a:t>tồn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lvl="1"/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phục</a:t>
            </a:r>
            <a:r>
              <a:rPr lang="en-AU" dirty="0" smtClean="0"/>
              <a:t> </a:t>
            </a:r>
            <a:r>
              <a:rPr lang="en-AU" dirty="0" err="1" smtClean="0"/>
              <a:t>hồi</a:t>
            </a:r>
            <a:r>
              <a:rPr lang="en-AU" dirty="0" smtClean="0"/>
              <a:t> </a:t>
            </a:r>
            <a:r>
              <a:rPr lang="en-AU" dirty="0" err="1" smtClean="0"/>
              <a:t>giải</a:t>
            </a:r>
            <a:r>
              <a:rPr lang="en-AU" dirty="0" smtClean="0"/>
              <a:t> </a:t>
            </a:r>
            <a:r>
              <a:rPr lang="en-AU" dirty="0" err="1" smtClean="0"/>
              <a:t>phẫu</a:t>
            </a:r>
            <a:endParaRPr lang="en-AU" dirty="0" smtClean="0"/>
          </a:p>
          <a:p>
            <a:pPr lvl="1"/>
            <a:r>
              <a:rPr lang="en-AU" dirty="0" err="1" smtClean="0"/>
              <a:t>Lành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endParaRPr lang="en-AU" dirty="0" smtClean="0"/>
          </a:p>
          <a:p>
            <a:pPr lvl="1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Từ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r>
              <a:rPr lang="en-AU" dirty="0" smtClean="0"/>
              <a:t> </a:t>
            </a:r>
            <a:r>
              <a:rPr lang="en-AU" dirty="0" err="1" smtClean="0"/>
              <a:t>nhỏ</a:t>
            </a:r>
            <a:r>
              <a:rPr lang="en-AU" dirty="0" smtClean="0"/>
              <a:t> </a:t>
            </a:r>
            <a:r>
              <a:rPr lang="en-AU" dirty="0" err="1" smtClean="0"/>
              <a:t>xuống</a:t>
            </a:r>
            <a:r>
              <a:rPr lang="en-AU" dirty="0" smtClean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5cm</a:t>
            </a:r>
            <a:endParaRPr lang="en-AU" dirty="0" smtClean="0"/>
          </a:p>
          <a:p>
            <a:r>
              <a:rPr lang="en-AU" dirty="0" err="1" smtClean="0"/>
              <a:t>Phẫu</a:t>
            </a:r>
            <a:r>
              <a:rPr lang="en-AU" dirty="0" smtClean="0"/>
              <a:t> </a:t>
            </a:r>
            <a:r>
              <a:rPr lang="en-AU" dirty="0" err="1" smtClean="0"/>
              <a:t>thuật</a:t>
            </a:r>
            <a:r>
              <a:rPr lang="en-AU" dirty="0" smtClean="0"/>
              <a:t> </a:t>
            </a:r>
            <a:r>
              <a:rPr lang="en-AU" dirty="0" err="1" smtClean="0"/>
              <a:t>khó</a:t>
            </a: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5" name="Content Placeholder 2" descr="subtroch-2-bisphosphna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5823" r="4408" b="1751"/>
          <a:stretch/>
        </p:blipFill>
        <p:spPr bwMode="auto">
          <a:xfrm>
            <a:off x="975208" y="2917459"/>
            <a:ext cx="2918045" cy="359440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Content Placeholder 5" descr="subtroch-1-flex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0" r="13199" b="1248"/>
          <a:stretch/>
        </p:blipFill>
        <p:spPr bwMode="auto">
          <a:xfrm>
            <a:off x="4432253" y="3325707"/>
            <a:ext cx="4332615" cy="266193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Gãy</a:t>
            </a:r>
            <a:r>
              <a:rPr lang="en-AU" dirty="0"/>
              <a:t> </a:t>
            </a:r>
            <a:r>
              <a:rPr lang="en-AU" dirty="0" err="1"/>
              <a:t>dưới</a:t>
            </a:r>
            <a:r>
              <a:rPr lang="en-AU" dirty="0"/>
              <a:t> </a:t>
            </a:r>
            <a:r>
              <a:rPr lang="en-AU" dirty="0" err="1"/>
              <a:t>mấu</a:t>
            </a:r>
            <a:r>
              <a:rPr lang="en-AU" dirty="0"/>
              <a:t> </a:t>
            </a:r>
            <a:r>
              <a:rPr lang="en-AU" dirty="0" err="1"/>
              <a:t>chuyển</a:t>
            </a:r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94108" cy="4525963"/>
          </a:xfrm>
        </p:spPr>
        <p:txBody>
          <a:bodyPr/>
          <a:lstStyle/>
          <a:p>
            <a:r>
              <a:rPr lang="en-AU" dirty="0" err="1" smtClean="0"/>
              <a:t>Mảnh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gần</a:t>
            </a:r>
            <a:endParaRPr lang="en-AU" dirty="0" smtClean="0"/>
          </a:p>
          <a:p>
            <a:pPr lvl="1"/>
            <a:r>
              <a:rPr lang="en-AU" dirty="0" smtClean="0"/>
              <a:t>Dang</a:t>
            </a:r>
            <a:endParaRPr lang="en-AU" dirty="0" smtClean="0"/>
          </a:p>
          <a:p>
            <a:pPr lvl="1"/>
            <a:r>
              <a:rPr lang="en-AU" dirty="0" err="1" smtClean="0"/>
              <a:t>Gấp</a:t>
            </a:r>
            <a:r>
              <a:rPr lang="en-AU" dirty="0" smtClean="0"/>
              <a:t> </a:t>
            </a:r>
            <a:endParaRPr lang="en-AU" dirty="0" smtClean="0"/>
          </a:p>
          <a:p>
            <a:pPr lvl="1"/>
            <a:r>
              <a:rPr lang="en-AU" dirty="0" err="1" smtClean="0"/>
              <a:t>Xoay</a:t>
            </a:r>
            <a:r>
              <a:rPr lang="en-AU" dirty="0" smtClean="0"/>
              <a:t> </a:t>
            </a:r>
            <a:r>
              <a:rPr lang="en-AU" dirty="0" err="1" smtClean="0"/>
              <a:t>ngoài</a:t>
            </a:r>
            <a:endParaRPr lang="en-AU" dirty="0" smtClean="0"/>
          </a:p>
          <a:p>
            <a:pPr lvl="1">
              <a:buNone/>
            </a:pPr>
            <a:endParaRPr lang="en-AU" dirty="0" smtClean="0"/>
          </a:p>
          <a:p>
            <a:r>
              <a:rPr lang="en-AU" dirty="0" err="1" smtClean="0"/>
              <a:t>Mảnh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xa</a:t>
            </a:r>
            <a:endParaRPr lang="en-AU" dirty="0" smtClean="0"/>
          </a:p>
          <a:p>
            <a:pPr lvl="1"/>
            <a:r>
              <a:rPr lang="en-AU" dirty="0" err="1" smtClean="0"/>
              <a:t>Khép</a:t>
            </a:r>
            <a:r>
              <a:rPr lang="en-AU" dirty="0" smtClean="0"/>
              <a:t> </a:t>
            </a:r>
            <a:endParaRPr lang="en-AU" dirty="0" smtClean="0"/>
          </a:p>
          <a:p>
            <a:pPr lvl="1"/>
            <a:r>
              <a:rPr lang="en-AU" dirty="0" err="1" smtClean="0"/>
              <a:t>Xoay</a:t>
            </a:r>
            <a:r>
              <a:rPr lang="en-AU" dirty="0" smtClean="0"/>
              <a:t> </a:t>
            </a:r>
            <a:r>
              <a:rPr lang="en-AU" dirty="0" err="1" smtClean="0"/>
              <a:t>ngoài</a:t>
            </a:r>
            <a:endParaRPr lang="en-AU" dirty="0" smtClean="0"/>
          </a:p>
          <a:p>
            <a:pPr lvl="1"/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318" y="1258765"/>
            <a:ext cx="3615561" cy="5076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5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600200"/>
            <a:ext cx="3012729" cy="4943212"/>
          </a:xfrm>
        </p:spPr>
        <p:txBody>
          <a:bodyPr>
            <a:normAutofit/>
          </a:bodyPr>
          <a:lstStyle/>
          <a:p>
            <a:r>
              <a:rPr lang="en-AU" sz="2600" dirty="0" smtClean="0"/>
              <a:t>BN </a:t>
            </a:r>
            <a:r>
              <a:rPr lang="en-AU" sz="2600" dirty="0" err="1" smtClean="0"/>
              <a:t>nữ</a:t>
            </a:r>
            <a:r>
              <a:rPr lang="en-AU" sz="2600" dirty="0" smtClean="0"/>
              <a:t>, 80 </a:t>
            </a:r>
            <a:r>
              <a:rPr lang="en-AU" sz="2600" dirty="0" err="1" smtClean="0"/>
              <a:t>tuổi</a:t>
            </a:r>
            <a:endParaRPr lang="en-AU" sz="2600" dirty="0" smtClean="0"/>
          </a:p>
          <a:p>
            <a:r>
              <a:rPr lang="en-AU" sz="2600" dirty="0" err="1" smtClean="0"/>
              <a:t>Té</a:t>
            </a:r>
            <a:r>
              <a:rPr lang="en-AU" sz="2600" dirty="0" smtClean="0"/>
              <a:t> </a:t>
            </a:r>
            <a:r>
              <a:rPr lang="en-AU" sz="2600" dirty="0" err="1" smtClean="0"/>
              <a:t>tại</a:t>
            </a:r>
            <a:r>
              <a:rPr lang="en-AU" sz="2600" dirty="0" smtClean="0"/>
              <a:t> </a:t>
            </a:r>
            <a:r>
              <a:rPr lang="en-AU" sz="2600" dirty="0" err="1" smtClean="0"/>
              <a:t>bệnh</a:t>
            </a:r>
            <a:r>
              <a:rPr lang="en-AU" sz="2600" dirty="0" smtClean="0"/>
              <a:t> </a:t>
            </a:r>
            <a:r>
              <a:rPr lang="en-AU" sz="2600" dirty="0" err="1" smtClean="0"/>
              <a:t>viện</a:t>
            </a:r>
            <a:r>
              <a:rPr lang="en-AU" sz="2600" dirty="0" smtClean="0"/>
              <a:t>  </a:t>
            </a:r>
            <a:r>
              <a:rPr lang="en-AU" sz="2600" dirty="0" err="1" smtClean="0"/>
              <a:t>sau</a:t>
            </a:r>
            <a:r>
              <a:rPr lang="en-AU" sz="2600" dirty="0" smtClean="0"/>
              <a:t> </a:t>
            </a:r>
            <a:r>
              <a:rPr lang="en-AU" sz="2600" dirty="0" err="1" smtClean="0"/>
              <a:t>khi</a:t>
            </a:r>
            <a:r>
              <a:rPr lang="en-AU" sz="2600" dirty="0" smtClean="0"/>
              <a:t> </a:t>
            </a:r>
            <a:r>
              <a:rPr lang="en-AU" sz="2600" dirty="0" err="1" smtClean="0"/>
              <a:t>phẫu</a:t>
            </a:r>
            <a:r>
              <a:rPr lang="en-AU" sz="2600" dirty="0" smtClean="0"/>
              <a:t> </a:t>
            </a:r>
            <a:r>
              <a:rPr lang="en-AU" sz="2600" dirty="0" err="1" smtClean="0"/>
              <a:t>thuật</a:t>
            </a:r>
            <a:r>
              <a:rPr lang="en-AU" sz="2600" dirty="0" smtClean="0"/>
              <a:t> </a:t>
            </a:r>
            <a:r>
              <a:rPr lang="en-AU" sz="2600" dirty="0" err="1" smtClean="0"/>
              <a:t>thay</a:t>
            </a:r>
            <a:r>
              <a:rPr lang="en-AU" sz="2600" dirty="0" smtClean="0"/>
              <a:t> </a:t>
            </a:r>
            <a:r>
              <a:rPr lang="en-AU" sz="2600" dirty="0" err="1" smtClean="0"/>
              <a:t>khớp</a:t>
            </a:r>
            <a:r>
              <a:rPr lang="en-AU" sz="2600" dirty="0" smtClean="0"/>
              <a:t> </a:t>
            </a:r>
            <a:r>
              <a:rPr lang="en-AU" sz="2600" dirty="0" err="1" smtClean="0"/>
              <a:t>vai</a:t>
            </a:r>
            <a:r>
              <a:rPr lang="en-AU" sz="2600" dirty="0" smtClean="0"/>
              <a:t> </a:t>
            </a:r>
            <a:r>
              <a:rPr lang="en-AU" sz="2600" dirty="0" err="1" smtClean="0"/>
              <a:t>toàn</a:t>
            </a:r>
            <a:r>
              <a:rPr lang="en-AU" sz="2600" dirty="0" smtClean="0"/>
              <a:t> </a:t>
            </a:r>
            <a:r>
              <a:rPr lang="en-AU" sz="2600" dirty="0" err="1" smtClean="0"/>
              <a:t>phần</a:t>
            </a:r>
            <a:endParaRPr lang="en-AU" sz="2600" dirty="0" smtClean="0"/>
          </a:p>
          <a:p>
            <a:r>
              <a:rPr lang="en-AU" sz="2600" dirty="0" err="1" smtClean="0"/>
              <a:t>Đinh</a:t>
            </a:r>
            <a:r>
              <a:rPr lang="en-AU" sz="2600" dirty="0" smtClean="0"/>
              <a:t> </a:t>
            </a:r>
            <a:r>
              <a:rPr lang="en-AU" sz="2600" dirty="0" err="1" smtClean="0"/>
              <a:t>trên</a:t>
            </a:r>
            <a:r>
              <a:rPr lang="en-AU" sz="2600" dirty="0" smtClean="0"/>
              <a:t> </a:t>
            </a:r>
            <a:r>
              <a:rPr lang="en-AU" sz="2600" dirty="0" err="1" smtClean="0"/>
              <a:t>hai</a:t>
            </a:r>
            <a:r>
              <a:rPr lang="en-AU" sz="2600" dirty="0" smtClean="0"/>
              <a:t> </a:t>
            </a:r>
            <a:r>
              <a:rPr lang="en-AU" sz="2600" dirty="0" err="1" smtClean="0"/>
              <a:t>lồi</a:t>
            </a:r>
            <a:r>
              <a:rPr lang="en-AU" sz="2600" dirty="0" smtClean="0"/>
              <a:t> </a:t>
            </a:r>
            <a:r>
              <a:rPr lang="en-AU" sz="2600" dirty="0" err="1" smtClean="0"/>
              <a:t>cầu</a:t>
            </a:r>
            <a:r>
              <a:rPr lang="en-AU" sz="2600" dirty="0" smtClean="0"/>
              <a:t> </a:t>
            </a:r>
            <a:r>
              <a:rPr lang="en-AU" sz="2600" dirty="0" err="1" smtClean="0"/>
              <a:t>đùi</a:t>
            </a:r>
            <a:endParaRPr lang="en-AU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8035" r="34784"/>
          <a:stretch>
            <a:fillRect/>
          </a:stretch>
        </p:blipFill>
        <p:spPr>
          <a:xfrm>
            <a:off x="4082890" y="1417638"/>
            <a:ext cx="4603910" cy="512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5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0902" r="9864"/>
          <a:stretch>
            <a:fillRect/>
          </a:stretch>
        </p:blipFill>
        <p:spPr>
          <a:xfrm>
            <a:off x="1366637" y="2042103"/>
            <a:ext cx="6608808" cy="3452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5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1927728"/>
          </a:xfrm>
        </p:spPr>
        <p:txBody>
          <a:bodyPr>
            <a:normAutofit/>
          </a:bodyPr>
          <a:lstStyle/>
          <a:p>
            <a:r>
              <a:rPr lang="en-AU" dirty="0" err="1" smtClean="0"/>
              <a:t>Nàm</a:t>
            </a:r>
            <a:r>
              <a:rPr lang="en-AU" dirty="0" smtClean="0"/>
              <a:t> </a:t>
            </a:r>
            <a:r>
              <a:rPr lang="en-AU" dirty="0" err="1" smtClean="0"/>
              <a:t>nghiêng</a:t>
            </a:r>
            <a:endParaRPr lang="en-AU" sz="2400" dirty="0" smtClean="0"/>
          </a:p>
          <a:p>
            <a:r>
              <a:rPr lang="en-AU" sz="2400" dirty="0" err="1" smtClean="0"/>
              <a:t>Khó</a:t>
            </a:r>
            <a:r>
              <a:rPr lang="en-AU" sz="2400" dirty="0" smtClean="0"/>
              <a:t> </a:t>
            </a:r>
            <a:r>
              <a:rPr lang="en-AU" sz="2400" dirty="0" err="1" smtClean="0"/>
              <a:t>khăn</a:t>
            </a:r>
            <a:r>
              <a:rPr lang="en-AU" sz="2400" dirty="0" smtClean="0"/>
              <a:t> </a:t>
            </a:r>
            <a:r>
              <a:rPr lang="en-AU" sz="2400" dirty="0" err="1" smtClean="0"/>
              <a:t>khi</a:t>
            </a:r>
            <a:r>
              <a:rPr lang="en-AU" sz="2400" dirty="0" smtClean="0"/>
              <a:t> </a:t>
            </a:r>
            <a:r>
              <a:rPr lang="en-AU" sz="2400" dirty="0" err="1" smtClean="0"/>
              <a:t>nắn</a:t>
            </a:r>
            <a:r>
              <a:rPr lang="en-AU" sz="2400" dirty="0" smtClean="0"/>
              <a:t> </a:t>
            </a:r>
            <a:r>
              <a:rPr lang="en-AU" sz="2400" dirty="0" err="1" smtClean="0"/>
              <a:t>với</a:t>
            </a:r>
            <a:r>
              <a:rPr lang="en-AU" sz="2400" dirty="0" smtClean="0"/>
              <a:t> </a:t>
            </a:r>
            <a:r>
              <a:rPr lang="en-AU" sz="2400" dirty="0" err="1" smtClean="0"/>
              <a:t>bàn</a:t>
            </a:r>
            <a:r>
              <a:rPr lang="en-AU" sz="2400" dirty="0" smtClean="0"/>
              <a:t> </a:t>
            </a:r>
            <a:r>
              <a:rPr lang="en-AU" sz="2400" dirty="0" err="1" smtClean="0"/>
              <a:t>xương</a:t>
            </a:r>
            <a:endParaRPr lang="en-AU" sz="2400" dirty="0" smtClean="0"/>
          </a:p>
          <a:p>
            <a:pPr lvl="1"/>
            <a:r>
              <a:rPr lang="en-AU" sz="2000" dirty="0" err="1" smtClean="0"/>
              <a:t>dễ</a:t>
            </a:r>
            <a:r>
              <a:rPr lang="en-AU" sz="2000" dirty="0" smtClean="0"/>
              <a:t> </a:t>
            </a:r>
            <a:r>
              <a:rPr lang="en-AU" sz="2000" dirty="0" err="1" smtClean="0"/>
              <a:t>dàng</a:t>
            </a:r>
            <a:r>
              <a:rPr lang="en-AU" sz="2000" dirty="0" smtClean="0"/>
              <a:t> </a:t>
            </a:r>
            <a:r>
              <a:rPr lang="en-AU" sz="2000" dirty="0" err="1" smtClean="0"/>
              <a:t>chỉnh</a:t>
            </a:r>
            <a:r>
              <a:rPr lang="en-AU" sz="2000" dirty="0" smtClean="0"/>
              <a:t> </a:t>
            </a:r>
            <a:r>
              <a:rPr lang="en-AU" sz="2000" dirty="0" err="1" smtClean="0"/>
              <a:t>biến</a:t>
            </a:r>
            <a:r>
              <a:rPr lang="en-AU" sz="2000" dirty="0" smtClean="0"/>
              <a:t> </a:t>
            </a:r>
            <a:r>
              <a:rPr lang="en-AU" sz="2000" dirty="0" err="1" smtClean="0"/>
              <a:t>dạng</a:t>
            </a:r>
            <a:r>
              <a:rPr lang="en-AU" sz="2000" dirty="0" smtClean="0"/>
              <a:t> </a:t>
            </a:r>
            <a:r>
              <a:rPr lang="en-AU" sz="2000" dirty="0" err="1" smtClean="0"/>
              <a:t>gập</a:t>
            </a:r>
            <a:r>
              <a:rPr lang="en-AU" sz="2000" dirty="0" smtClean="0"/>
              <a:t> </a:t>
            </a:r>
            <a:r>
              <a:rPr lang="en-AU" sz="2000" dirty="0" err="1" smtClean="0"/>
              <a:t>của</a:t>
            </a:r>
            <a:r>
              <a:rPr lang="en-AU" sz="2000" dirty="0" smtClean="0"/>
              <a:t> </a:t>
            </a:r>
            <a:r>
              <a:rPr lang="en-AU" sz="2000" dirty="0" err="1" smtClean="0"/>
              <a:t>đầu</a:t>
            </a:r>
            <a:r>
              <a:rPr lang="en-AU" sz="2000" dirty="0" smtClean="0"/>
              <a:t> </a:t>
            </a:r>
            <a:r>
              <a:rPr lang="en-AU" sz="2000" dirty="0" err="1" smtClean="0"/>
              <a:t>gãy</a:t>
            </a:r>
            <a:r>
              <a:rPr lang="en-AU" sz="2000" dirty="0" smtClean="0"/>
              <a:t> </a:t>
            </a:r>
            <a:r>
              <a:rPr lang="en-AU" sz="2000" dirty="0" err="1" smtClean="0"/>
              <a:t>gần</a:t>
            </a:r>
            <a:r>
              <a:rPr lang="en-AU" sz="2000" dirty="0" smtClean="0"/>
              <a:t> </a:t>
            </a:r>
            <a:r>
              <a:rPr lang="en-AU" sz="2000" dirty="0" err="1" smtClean="0"/>
              <a:t>với</a:t>
            </a:r>
            <a:r>
              <a:rPr lang="en-AU" sz="2000" dirty="0" smtClean="0"/>
              <a:t> </a:t>
            </a:r>
            <a:r>
              <a:rPr lang="en-AU" sz="2000" dirty="0" err="1" smtClean="0"/>
              <a:t>mở</a:t>
            </a:r>
            <a:r>
              <a:rPr lang="en-AU" sz="2000" dirty="0" smtClean="0"/>
              <a:t> </a:t>
            </a:r>
            <a:r>
              <a:rPr lang="en-AU" sz="2000" dirty="0" err="1" smtClean="0"/>
              <a:t>nắn</a:t>
            </a:r>
            <a:r>
              <a:rPr lang="en-AU" sz="2000" dirty="0" smtClean="0"/>
              <a:t> </a:t>
            </a:r>
            <a:r>
              <a:rPr lang="en-AU" sz="2000" dirty="0" err="1" smtClean="0"/>
              <a:t>trong</a:t>
            </a:r>
            <a:r>
              <a:rPr lang="en-AU" sz="2000" dirty="0" smtClean="0"/>
              <a:t> </a:t>
            </a:r>
            <a:r>
              <a:rPr lang="en-AU" sz="2000" dirty="0" err="1" smtClean="0"/>
              <a:t>tư</a:t>
            </a:r>
            <a:r>
              <a:rPr lang="en-AU" sz="2000" dirty="0" smtClean="0"/>
              <a:t> </a:t>
            </a:r>
            <a:r>
              <a:rPr lang="en-AU" sz="2000" dirty="0" err="1" smtClean="0"/>
              <a:t>thế</a:t>
            </a:r>
            <a:r>
              <a:rPr lang="en-AU" sz="2000" dirty="0" smtClean="0"/>
              <a:t> </a:t>
            </a:r>
            <a:r>
              <a:rPr lang="en-AU" sz="2000" dirty="0" err="1" smtClean="0"/>
              <a:t>nghiêng</a:t>
            </a:r>
            <a:endParaRPr lang="en-AU" sz="2400" dirty="0"/>
          </a:p>
        </p:txBody>
      </p:sp>
      <p:pic>
        <p:nvPicPr>
          <p:cNvPr id="6" name="Picture 5" descr="IMG_5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934" y="3345366"/>
            <a:ext cx="4350866" cy="326314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345366"/>
            <a:ext cx="3878734" cy="3467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Dễ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dàng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các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PTV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phụ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với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mổ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hở</a:t>
            </a:r>
            <a:r>
              <a:rPr lang="en-AU" sz="2400" noProof="0" dirty="0" smtClean="0"/>
              <a:t> - </a:t>
            </a:r>
            <a:r>
              <a:rPr lang="en-AU" sz="2400" dirty="0" err="1" smtClean="0"/>
              <a:t>không</a:t>
            </a:r>
            <a:r>
              <a:rPr lang="en-AU" sz="2400" dirty="0" smtClean="0"/>
              <a:t> </a:t>
            </a:r>
            <a:r>
              <a:rPr lang="en-AU" sz="2400" dirty="0" err="1" smtClean="0"/>
              <a:t>bị</a:t>
            </a:r>
            <a:r>
              <a:rPr lang="en-AU" sz="2400" dirty="0" smtClean="0"/>
              <a:t> </a:t>
            </a:r>
            <a:r>
              <a:rPr lang="en-AU" sz="2400" dirty="0" err="1" smtClean="0"/>
              <a:t>cản</a:t>
            </a:r>
            <a:r>
              <a:rPr lang="en-AU" sz="2400" dirty="0" smtClean="0"/>
              <a:t> </a:t>
            </a:r>
            <a:r>
              <a:rPr lang="en-AU" sz="2400" dirty="0" err="1" smtClean="0"/>
              <a:t>trở</a:t>
            </a:r>
            <a:r>
              <a:rPr lang="en-AU" sz="2400" dirty="0" smtClean="0"/>
              <a:t> </a:t>
            </a:r>
            <a:r>
              <a:rPr lang="en-AU" sz="2400" dirty="0" err="1" smtClean="0"/>
              <a:t>bởi</a:t>
            </a:r>
            <a:r>
              <a:rPr lang="en-AU" sz="2400" dirty="0" smtClean="0"/>
              <a:t> </a:t>
            </a:r>
            <a:r>
              <a:rPr lang="en-AU" sz="2400" dirty="0" err="1" smtClean="0"/>
              <a:t>phần</a:t>
            </a:r>
            <a:r>
              <a:rPr lang="en-AU" sz="2400" dirty="0" smtClean="0"/>
              <a:t> </a:t>
            </a:r>
            <a:r>
              <a:rPr lang="en-AU" sz="2400" dirty="0" err="1" smtClean="0"/>
              <a:t>mềm</a:t>
            </a:r>
            <a:endParaRPr lang="en-AU" sz="2400" dirty="0" smtClean="0"/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phép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đánh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giá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khớp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gối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sau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lấy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đinh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trên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hai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lồi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cầu</a:t>
            </a:r>
            <a:endParaRPr kumimoji="0" lang="en-A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5</a:t>
            </a:r>
            <a:endParaRPr lang="en-AU" dirty="0"/>
          </a:p>
        </p:txBody>
      </p:sp>
      <p:pic>
        <p:nvPicPr>
          <p:cNvPr id="4" name="Content Placeholder 3" descr="IMG_147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209" y="1795996"/>
            <a:ext cx="4029324" cy="3021991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Picture 4" descr="IMG_14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16" y="3565071"/>
            <a:ext cx="4029321" cy="302199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284623" y="4963795"/>
            <a:ext cx="21112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600" u="sng" dirty="0" smtClean="0"/>
              <a:t>X </a:t>
            </a:r>
            <a:r>
              <a:rPr lang="en-AU" sz="2600" u="sng" dirty="0" err="1" smtClean="0"/>
              <a:t>quang</a:t>
            </a:r>
            <a:r>
              <a:rPr lang="en-AU" sz="2600" u="sng" dirty="0" smtClean="0"/>
              <a:t> </a:t>
            </a:r>
            <a:r>
              <a:rPr lang="en-AU" sz="2600" u="sng" dirty="0" err="1" smtClean="0"/>
              <a:t>thẳng</a:t>
            </a:r>
            <a:endParaRPr lang="en-AU" sz="26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853616" y="1644331"/>
            <a:ext cx="4029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600" u="sng" dirty="0" smtClean="0"/>
              <a:t>X </a:t>
            </a:r>
            <a:r>
              <a:rPr lang="en-AU" sz="2600" u="sng" dirty="0" err="1" smtClean="0"/>
              <a:t>quang</a:t>
            </a:r>
            <a:r>
              <a:rPr lang="en-AU" sz="2600" u="sng" dirty="0" smtClean="0"/>
              <a:t> </a:t>
            </a:r>
            <a:r>
              <a:rPr lang="en-AU" sz="2600" u="sng" dirty="0" err="1" smtClean="0"/>
              <a:t>nghiêng</a:t>
            </a:r>
            <a:endParaRPr lang="en-AU" sz="2600" u="sng" dirty="0" smtClean="0"/>
          </a:p>
          <a:p>
            <a:pPr algn="r"/>
            <a:r>
              <a:rPr lang="en-AU" sz="2000" dirty="0" err="1" smtClean="0"/>
              <a:t>Chỏm</a:t>
            </a:r>
            <a:r>
              <a:rPr lang="en-AU" sz="2000" dirty="0" smtClean="0"/>
              <a:t> </a:t>
            </a:r>
            <a:r>
              <a:rPr lang="en-AU" sz="2000" dirty="0" err="1" smtClean="0"/>
              <a:t>xương</a:t>
            </a:r>
            <a:r>
              <a:rPr lang="en-AU" sz="2000" dirty="0" smtClean="0"/>
              <a:t> </a:t>
            </a:r>
            <a:r>
              <a:rPr lang="en-AU" sz="2000" dirty="0" err="1" smtClean="0"/>
              <a:t>đùi</a:t>
            </a:r>
            <a:r>
              <a:rPr lang="en-AU" sz="2000" dirty="0" smtClean="0"/>
              <a:t> </a:t>
            </a:r>
            <a:r>
              <a:rPr lang="en-AU" sz="2000" dirty="0" err="1" smtClean="0"/>
              <a:t>đối</a:t>
            </a:r>
            <a:r>
              <a:rPr lang="en-AU" sz="2000" dirty="0" smtClean="0"/>
              <a:t> </a:t>
            </a:r>
            <a:r>
              <a:rPr lang="en-AU" sz="2000" dirty="0" err="1" smtClean="0"/>
              <a:t>bên</a:t>
            </a:r>
            <a:r>
              <a:rPr lang="en-AU" sz="2000" dirty="0" smtClean="0"/>
              <a:t> </a:t>
            </a:r>
            <a:r>
              <a:rPr lang="en-AU" sz="2000" dirty="0" err="1" smtClean="0"/>
              <a:t>không</a:t>
            </a:r>
            <a:r>
              <a:rPr lang="en-AU" sz="2000" dirty="0" smtClean="0"/>
              <a:t> </a:t>
            </a:r>
            <a:r>
              <a:rPr lang="en-AU" sz="2000" dirty="0" err="1" smtClean="0"/>
              <a:t>chồng</a:t>
            </a:r>
            <a:r>
              <a:rPr lang="en-AU" sz="2000" dirty="0" smtClean="0"/>
              <a:t> </a:t>
            </a:r>
            <a:r>
              <a:rPr lang="en-AU" sz="2000" dirty="0" err="1" smtClean="0"/>
              <a:t>hình</a:t>
            </a:r>
            <a:r>
              <a:rPr lang="en-AU" sz="2000" dirty="0" smtClean="0"/>
              <a:t> </a:t>
            </a:r>
            <a:r>
              <a:rPr lang="en-AU" sz="2000" dirty="0" err="1" smtClean="0"/>
              <a:t>trên</a:t>
            </a:r>
            <a:r>
              <a:rPr lang="en-AU" sz="2000" dirty="0" smtClean="0"/>
              <a:t> </a:t>
            </a:r>
            <a:r>
              <a:rPr lang="en-AU" sz="2000" dirty="0" err="1" smtClean="0"/>
              <a:t>phim</a:t>
            </a:r>
            <a:r>
              <a:rPr lang="en-AU" sz="2000" dirty="0" smtClean="0"/>
              <a:t> x </a:t>
            </a:r>
            <a:r>
              <a:rPr lang="en-AU" sz="2000" dirty="0" err="1" smtClean="0"/>
              <a:t>quang</a:t>
            </a:r>
            <a:endParaRPr lang="en-AU" sz="2000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030470" y="4115697"/>
            <a:ext cx="494273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5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5303" r="35303"/>
          <a:stretch>
            <a:fillRect/>
          </a:stretch>
        </p:blipFill>
        <p:spPr>
          <a:xfrm>
            <a:off x="457200" y="1417638"/>
            <a:ext cx="3672057" cy="517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35303" r="35303"/>
          <a:stretch>
            <a:fillRect/>
          </a:stretch>
        </p:blipFill>
        <p:spPr>
          <a:xfrm>
            <a:off x="4914195" y="1417636"/>
            <a:ext cx="3672099" cy="5171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337" t="2427" r="1337" b="1213"/>
          <a:stretch>
            <a:fillRect/>
          </a:stretch>
        </p:blipFill>
        <p:spPr>
          <a:xfrm>
            <a:off x="5158362" y="4740214"/>
            <a:ext cx="3480638" cy="1898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Gãy</a:t>
            </a:r>
            <a:r>
              <a:rPr lang="en-AU" dirty="0"/>
              <a:t> </a:t>
            </a:r>
            <a:r>
              <a:rPr lang="en-AU" dirty="0" err="1"/>
              <a:t>dưới</a:t>
            </a:r>
            <a:r>
              <a:rPr lang="en-AU" dirty="0"/>
              <a:t> </a:t>
            </a:r>
            <a:r>
              <a:rPr lang="en-AU" dirty="0" err="1"/>
              <a:t>mấu</a:t>
            </a:r>
            <a:r>
              <a:rPr lang="en-AU" dirty="0"/>
              <a:t> </a:t>
            </a:r>
            <a:r>
              <a:rPr lang="en-AU" dirty="0" err="1" smtClean="0"/>
              <a:t>chuyển</a:t>
            </a:r>
            <a:r>
              <a:rPr lang="en-AU" dirty="0" smtClean="0"/>
              <a:t> - </a:t>
            </a:r>
            <a:r>
              <a:rPr lang="en-AU" dirty="0" err="1" smtClean="0"/>
              <a:t>mẹo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Tư</a:t>
            </a:r>
            <a:r>
              <a:rPr lang="en-AU" dirty="0" smtClean="0"/>
              <a:t> </a:t>
            </a:r>
            <a:r>
              <a:rPr lang="en-AU" dirty="0" err="1" smtClean="0"/>
              <a:t>thế</a:t>
            </a:r>
            <a:r>
              <a:rPr lang="en-AU" dirty="0" smtClean="0"/>
              <a:t> BN </a:t>
            </a:r>
            <a:r>
              <a:rPr lang="en-AU" dirty="0" err="1" smtClean="0"/>
              <a:t>rất</a:t>
            </a:r>
            <a:r>
              <a:rPr lang="en-AU" dirty="0" smtClean="0"/>
              <a:t> </a:t>
            </a:r>
            <a:r>
              <a:rPr lang="en-AU" dirty="0" err="1" smtClean="0"/>
              <a:t>quan</a:t>
            </a:r>
            <a:r>
              <a:rPr lang="en-AU" dirty="0" smtClean="0"/>
              <a:t> </a:t>
            </a:r>
            <a:r>
              <a:rPr lang="en-AU" dirty="0" err="1" smtClean="0"/>
              <a:t>trọng</a:t>
            </a:r>
            <a:endParaRPr lang="en-AU" dirty="0" smtClean="0"/>
          </a:p>
          <a:p>
            <a:pPr lvl="1"/>
            <a:r>
              <a:rPr lang="en-AU" dirty="0" err="1" smtClean="0"/>
              <a:t>Tư</a:t>
            </a:r>
            <a:r>
              <a:rPr lang="en-AU" dirty="0" smtClean="0"/>
              <a:t> </a:t>
            </a:r>
            <a:r>
              <a:rPr lang="en-AU" dirty="0" err="1" smtClean="0"/>
              <a:t>thế</a:t>
            </a:r>
            <a:r>
              <a:rPr lang="en-AU" dirty="0" smtClean="0"/>
              <a:t> </a:t>
            </a:r>
            <a:r>
              <a:rPr lang="en-AU" dirty="0" err="1" smtClean="0"/>
              <a:t>nghiêng</a:t>
            </a:r>
            <a:r>
              <a:rPr lang="en-AU" dirty="0" smtClean="0"/>
              <a:t> </a:t>
            </a:r>
            <a:r>
              <a:rPr lang="en-AU" dirty="0" err="1" smtClean="0"/>
              <a:t>giúp</a:t>
            </a:r>
            <a:r>
              <a:rPr lang="en-AU" dirty="0" smtClean="0"/>
              <a:t> </a:t>
            </a:r>
            <a:r>
              <a:rPr lang="en-AU" dirty="0" err="1" smtClean="0"/>
              <a:t>việc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dễ</a:t>
            </a:r>
            <a:r>
              <a:rPr lang="en-AU" dirty="0" smtClean="0"/>
              <a:t> </a:t>
            </a:r>
            <a:r>
              <a:rPr lang="en-AU" dirty="0" err="1" smtClean="0"/>
              <a:t>dàng</a:t>
            </a:r>
            <a:r>
              <a:rPr lang="en-AU" dirty="0" smtClean="0"/>
              <a:t> </a:t>
            </a:r>
            <a:r>
              <a:rPr lang="en-AU" dirty="0" err="1" smtClean="0"/>
              <a:t>hơn</a:t>
            </a:r>
            <a:endParaRPr lang="en-AU" dirty="0" smtClean="0"/>
          </a:p>
          <a:p>
            <a:pPr lvl="1"/>
            <a:r>
              <a:rPr lang="en-AU" dirty="0" err="1" smtClean="0"/>
              <a:t>Điểm</a:t>
            </a:r>
            <a:r>
              <a:rPr lang="en-AU" dirty="0" smtClean="0"/>
              <a:t> </a:t>
            </a:r>
            <a:r>
              <a:rPr lang="en-AU" dirty="0" err="1" smtClean="0"/>
              <a:t>vào</a:t>
            </a:r>
            <a:r>
              <a:rPr lang="en-AU" dirty="0" smtClean="0"/>
              <a:t> </a:t>
            </a:r>
            <a:r>
              <a:rPr lang="en-AU" dirty="0" err="1" smtClean="0"/>
              <a:t>đinh</a:t>
            </a:r>
            <a:r>
              <a:rPr lang="en-AU" dirty="0" smtClean="0"/>
              <a:t> (</a:t>
            </a:r>
            <a:r>
              <a:rPr lang="en-AU" dirty="0" err="1" smtClean="0"/>
              <a:t>phụ</a:t>
            </a:r>
            <a:r>
              <a:rPr lang="en-AU" dirty="0" smtClean="0"/>
              <a:t> </a:t>
            </a:r>
            <a:r>
              <a:rPr lang="en-AU" dirty="0" err="1" smtClean="0"/>
              <a:t>thuộc</a:t>
            </a:r>
            <a:r>
              <a:rPr lang="en-AU" dirty="0" smtClean="0"/>
              <a:t> </a:t>
            </a:r>
            <a:r>
              <a:rPr lang="en-AU" dirty="0" err="1" smtClean="0"/>
              <a:t>dụng</a:t>
            </a:r>
            <a:r>
              <a:rPr lang="en-AU" dirty="0" smtClean="0"/>
              <a:t> </a:t>
            </a:r>
            <a:r>
              <a:rPr lang="en-AU" dirty="0" err="1" smtClean="0"/>
              <a:t>cụ</a:t>
            </a:r>
            <a:r>
              <a:rPr lang="en-AU" dirty="0" smtClean="0"/>
              <a:t>)</a:t>
            </a:r>
            <a:endParaRPr lang="en-AU" dirty="0" smtClean="0"/>
          </a:p>
          <a:p>
            <a:pPr lvl="1"/>
            <a:r>
              <a:rPr lang="en-AU" dirty="0" err="1" smtClean="0"/>
              <a:t>Đinh</a:t>
            </a:r>
            <a:r>
              <a:rPr lang="en-AU" dirty="0" smtClean="0"/>
              <a:t> Gamma </a:t>
            </a:r>
            <a:r>
              <a:rPr lang="en-AU" dirty="0" smtClean="0"/>
              <a:t>3 </a:t>
            </a:r>
            <a:r>
              <a:rPr lang="en-AU" dirty="0" smtClean="0"/>
              <a:t>: </a:t>
            </a:r>
            <a:r>
              <a:rPr lang="en-AU" dirty="0" err="1" smtClean="0"/>
              <a:t>điểm</a:t>
            </a:r>
            <a:r>
              <a:rPr lang="en-AU" dirty="0" smtClean="0"/>
              <a:t> </a:t>
            </a:r>
            <a:r>
              <a:rPr lang="en-AU" dirty="0" err="1" smtClean="0"/>
              <a:t>nối</a:t>
            </a:r>
            <a:r>
              <a:rPr lang="en-AU" dirty="0" smtClean="0"/>
              <a:t> 1/3 </a:t>
            </a:r>
            <a:r>
              <a:rPr lang="en-AU" dirty="0" err="1" smtClean="0"/>
              <a:t>trước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2/3 </a:t>
            </a:r>
            <a:r>
              <a:rPr lang="en-AU" dirty="0" err="1" smtClean="0"/>
              <a:t>sau</a:t>
            </a:r>
            <a:r>
              <a:rPr lang="en-AU" dirty="0" smtClean="0"/>
              <a:t>, </a:t>
            </a:r>
            <a:r>
              <a:rPr lang="en-AU" dirty="0" err="1" smtClean="0"/>
              <a:t>vô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nhẹ</a:t>
            </a:r>
            <a:r>
              <a:rPr lang="en-AU" dirty="0"/>
              <a:t> </a:t>
            </a:r>
            <a:r>
              <a:rPr lang="en-AU" dirty="0" smtClean="0"/>
              <a:t>(</a:t>
            </a:r>
            <a:r>
              <a:rPr lang="en-AU" dirty="0" err="1" smtClean="0"/>
              <a:t>không</a:t>
            </a:r>
            <a:r>
              <a:rPr lang="en-AU" dirty="0" smtClean="0"/>
              <a:t> </a:t>
            </a:r>
            <a:r>
              <a:rPr lang="en-AU" dirty="0" err="1" smtClean="0"/>
              <a:t>gây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thành</a:t>
            </a:r>
            <a:r>
              <a:rPr lang="en-AU" dirty="0" smtClean="0"/>
              <a:t> </a:t>
            </a:r>
            <a:r>
              <a:rPr lang="en-AU" dirty="0" err="1" smtClean="0"/>
              <a:t>ngoài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r>
              <a:rPr lang="en-AU" dirty="0" smtClean="0"/>
              <a:t> </a:t>
            </a:r>
            <a:r>
              <a:rPr lang="en-AU" dirty="0" err="1" smtClean="0"/>
              <a:t>lớn</a:t>
            </a:r>
            <a:r>
              <a:rPr lang="en-AU" dirty="0" smtClean="0"/>
              <a:t>)</a:t>
            </a:r>
            <a:endParaRPr lang="en-AU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4456708"/>
            <a:ext cx="4243962" cy="1753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AU" sz="2400" dirty="0" err="1" smtClean="0"/>
              <a:t>Nắn</a:t>
            </a:r>
            <a:r>
              <a:rPr lang="en-AU" sz="2400" dirty="0" smtClean="0"/>
              <a:t> </a:t>
            </a:r>
            <a:r>
              <a:rPr lang="en-AU" sz="2400" dirty="0" err="1" smtClean="0"/>
              <a:t>ổ</a:t>
            </a:r>
            <a:r>
              <a:rPr lang="en-AU" sz="2400" dirty="0" smtClean="0"/>
              <a:t> </a:t>
            </a:r>
            <a:r>
              <a:rPr lang="en-AU" sz="2400" dirty="0" err="1" smtClean="0"/>
              <a:t>gãy</a:t>
            </a:r>
            <a:r>
              <a:rPr lang="en-AU" sz="2400" dirty="0" smtClean="0"/>
              <a:t> </a:t>
            </a:r>
            <a:r>
              <a:rPr lang="en-AU" sz="2400" dirty="0" err="1" smtClean="0"/>
              <a:t>thật</a:t>
            </a:r>
            <a:r>
              <a:rPr lang="en-AU" sz="2400" dirty="0" smtClean="0"/>
              <a:t> </a:t>
            </a:r>
            <a:r>
              <a:rPr lang="en-AU" sz="2400" dirty="0" err="1" smtClean="0"/>
              <a:t>tốt</a:t>
            </a:r>
            <a:r>
              <a:rPr lang="en-AU" sz="2400" dirty="0" smtClean="0"/>
              <a:t> </a:t>
            </a:r>
            <a:r>
              <a:rPr lang="en-AU" sz="2400" dirty="0" err="1" smtClean="0"/>
              <a:t>trước</a:t>
            </a:r>
            <a:r>
              <a:rPr lang="en-AU" sz="2400" dirty="0" smtClean="0"/>
              <a:t> </a:t>
            </a:r>
            <a:r>
              <a:rPr lang="en-AU" sz="2400" dirty="0" err="1" smtClean="0"/>
              <a:t>khi</a:t>
            </a:r>
            <a:r>
              <a:rPr lang="en-AU" sz="2400" dirty="0" smtClean="0"/>
              <a:t> </a:t>
            </a:r>
            <a:r>
              <a:rPr lang="en-AU" sz="2400" dirty="0" err="1" smtClean="0"/>
              <a:t>doa</a:t>
            </a:r>
            <a:r>
              <a:rPr lang="en-AU" sz="2400" dirty="0" smtClean="0"/>
              <a:t> </a:t>
            </a:r>
            <a:r>
              <a:rPr lang="en-AU" sz="2400" dirty="0" err="1" smtClean="0"/>
              <a:t>và</a:t>
            </a:r>
            <a:r>
              <a:rPr lang="en-AU" sz="2400" dirty="0" smtClean="0"/>
              <a:t> </a:t>
            </a:r>
            <a:r>
              <a:rPr lang="en-AU" sz="2400" dirty="0" err="1" smtClean="0"/>
              <a:t>đặt</a:t>
            </a:r>
            <a:r>
              <a:rPr lang="en-AU" sz="2400" dirty="0" smtClean="0"/>
              <a:t> </a:t>
            </a:r>
            <a:r>
              <a:rPr lang="en-AU" sz="2400" dirty="0" err="1" smtClean="0"/>
              <a:t>đinh</a:t>
            </a:r>
            <a:endParaRPr kumimoji="0" lang="en-A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20750" lvl="1" indent="-463550" defTabSz="914400">
              <a:spcBef>
                <a:spcPts val="2000"/>
              </a:spcBef>
              <a:buSzPct val="90000"/>
              <a:buFontTx/>
              <a:buBlip>
                <a:blip r:embed="rId3"/>
              </a:buBlip>
            </a:pPr>
            <a:r>
              <a:rPr lang="en-AU" sz="2200" dirty="0" err="1" smtClean="0"/>
              <a:t>Định</a:t>
            </a:r>
            <a:r>
              <a:rPr lang="en-AU" sz="2200" dirty="0" smtClean="0"/>
              <a:t> </a:t>
            </a:r>
            <a:r>
              <a:rPr lang="en-AU" sz="2200" dirty="0" err="1" smtClean="0"/>
              <a:t>không</a:t>
            </a:r>
            <a:r>
              <a:rPr lang="en-AU" sz="2200" dirty="0" smtClean="0"/>
              <a:t> </a:t>
            </a:r>
            <a:r>
              <a:rPr lang="en-AU" sz="2200" dirty="0" err="1" smtClean="0"/>
              <a:t>giúp</a:t>
            </a:r>
            <a:r>
              <a:rPr lang="en-AU" sz="2200" dirty="0" smtClean="0"/>
              <a:t> </a:t>
            </a:r>
            <a:r>
              <a:rPr lang="en-AU" sz="2200" dirty="0" err="1" smtClean="0"/>
              <a:t>nắn</a:t>
            </a:r>
            <a:r>
              <a:rPr lang="en-AU" sz="2200" dirty="0" smtClean="0"/>
              <a:t> </a:t>
            </a:r>
            <a:r>
              <a:rPr lang="en-AU" sz="2200" dirty="0" err="1" smtClean="0"/>
              <a:t>ổ</a:t>
            </a:r>
            <a:r>
              <a:rPr lang="en-AU" sz="2200" dirty="0" smtClean="0"/>
              <a:t> </a:t>
            </a:r>
            <a:r>
              <a:rPr lang="en-AU" sz="2200" dirty="0" err="1" smtClean="0"/>
              <a:t>gãy</a:t>
            </a:r>
            <a:endParaRPr kumimoji="0" lang="en-A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Tóm</a:t>
            </a:r>
            <a:r>
              <a:rPr lang="en-AU" dirty="0" smtClean="0"/>
              <a:t> </a:t>
            </a:r>
            <a:r>
              <a:rPr lang="en-AU" dirty="0" err="1" smtClean="0"/>
              <a:t>tắt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cổ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smtClean="0"/>
              <a:t>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r>
              <a:rPr lang="en-AU" dirty="0" smtClean="0"/>
              <a:t> </a:t>
            </a:r>
            <a:endParaRPr lang="en-AU" dirty="0" smtClean="0"/>
          </a:p>
          <a:p>
            <a:pPr marL="1371600" lvl="2" indent="-514350">
              <a:buFont typeface="+mj-lt"/>
              <a:buAutoNum type="romanLcPeriod"/>
            </a:pPr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 smtClean="0"/>
              <a:t> </a:t>
            </a:r>
            <a:r>
              <a:rPr lang="en-AU" dirty="0" err="1" smtClean="0"/>
              <a:t>liên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 smtClean="0"/>
          </a:p>
          <a:p>
            <a:pPr marL="514350" indent="-514350">
              <a:buFont typeface="+mj-lt"/>
              <a:buAutoNum type="arabicPeriod"/>
            </a:pPr>
            <a:r>
              <a:rPr lang="en-AU" dirty="0" err="1" smtClean="0"/>
              <a:t>Gãy</a:t>
            </a:r>
            <a:r>
              <a:rPr lang="en-AU" dirty="0"/>
              <a:t> </a:t>
            </a:r>
            <a:r>
              <a:rPr lang="en-AU" dirty="0" err="1" smtClean="0"/>
              <a:t>dưới</a:t>
            </a:r>
            <a:r>
              <a:rPr lang="en-AU" dirty="0" smtClean="0"/>
              <a:t> </a:t>
            </a:r>
            <a:r>
              <a:rPr lang="en-AU" dirty="0" err="1" smtClean="0"/>
              <a:t>mấu</a:t>
            </a:r>
            <a:r>
              <a:rPr lang="en-AU" dirty="0" smtClean="0"/>
              <a:t> </a:t>
            </a:r>
            <a:r>
              <a:rPr lang="en-AU" dirty="0" err="1" smtClean="0"/>
              <a:t>chuyển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51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Lựa</a:t>
            </a:r>
            <a:r>
              <a:rPr lang="en-AU" dirty="0" smtClean="0"/>
              <a:t> </a:t>
            </a:r>
            <a:r>
              <a:rPr lang="en-AU" dirty="0" err="1" smtClean="0"/>
              <a:t>chọn</a:t>
            </a:r>
            <a:r>
              <a:rPr lang="en-AU" dirty="0" smtClean="0"/>
              <a:t> </a:t>
            </a:r>
            <a:r>
              <a:rPr lang="en-AU" dirty="0" err="1" smtClean="0"/>
              <a:t>phương</a:t>
            </a:r>
            <a:r>
              <a:rPr lang="en-AU" dirty="0" smtClean="0"/>
              <a:t> </a:t>
            </a:r>
            <a:r>
              <a:rPr lang="en-AU" dirty="0" err="1" smtClean="0"/>
              <a:t>án</a:t>
            </a:r>
            <a:r>
              <a:rPr lang="en-AU" dirty="0" smtClean="0"/>
              <a:t> </a:t>
            </a:r>
            <a:r>
              <a:rPr lang="en-AU" dirty="0" err="1" smtClean="0"/>
              <a:t>điều</a:t>
            </a:r>
            <a:r>
              <a:rPr lang="en-AU" dirty="0" smtClean="0"/>
              <a:t> </a:t>
            </a:r>
            <a:r>
              <a:rPr lang="en-AU" dirty="0" err="1" smtClean="0"/>
              <a:t>trị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(</a:t>
            </a:r>
            <a:r>
              <a:rPr lang="en-AU" dirty="0" err="1" smtClean="0"/>
              <a:t>bảo</a:t>
            </a:r>
            <a:r>
              <a:rPr lang="en-AU" dirty="0" smtClean="0"/>
              <a:t> </a:t>
            </a:r>
            <a:r>
              <a:rPr lang="en-AU" dirty="0" err="1" smtClean="0"/>
              <a:t>tồn</a:t>
            </a:r>
            <a:r>
              <a:rPr lang="en-AU" dirty="0" smtClean="0"/>
              <a:t> </a:t>
            </a:r>
            <a:r>
              <a:rPr lang="en-AU" dirty="0" err="1" smtClean="0"/>
              <a:t>chỏm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 </a:t>
            </a:r>
            <a:r>
              <a:rPr lang="en-AU" dirty="0" err="1" smtClean="0"/>
              <a:t>nếu</a:t>
            </a:r>
            <a:r>
              <a:rPr lang="en-AU" dirty="0" smtClean="0"/>
              <a:t> </a:t>
            </a:r>
            <a:r>
              <a:rPr lang="en-AU" dirty="0" err="1" smtClean="0"/>
              <a:t>có</a:t>
            </a:r>
            <a:r>
              <a:rPr lang="en-AU" dirty="0" smtClean="0"/>
              <a:t> </a:t>
            </a:r>
            <a:r>
              <a:rPr lang="en-AU" dirty="0" err="1" smtClean="0"/>
              <a:t>thể</a:t>
            </a:r>
            <a:r>
              <a:rPr lang="en-AU" dirty="0" smtClean="0"/>
              <a:t>)</a:t>
            </a:r>
            <a:endParaRPr lang="en-AU" dirty="0" smtClean="0"/>
          </a:p>
          <a:p>
            <a:pPr lvl="1"/>
            <a:r>
              <a:rPr lang="en-AU" dirty="0" err="1" smtClean="0"/>
              <a:t>Vít</a:t>
            </a:r>
            <a:r>
              <a:rPr lang="en-AU" dirty="0" smtClean="0"/>
              <a:t> </a:t>
            </a:r>
            <a:r>
              <a:rPr lang="en-AU" dirty="0" err="1" smtClean="0"/>
              <a:t>xốp</a:t>
            </a:r>
            <a:r>
              <a:rPr lang="en-AU" dirty="0" smtClean="0"/>
              <a:t> </a:t>
            </a:r>
            <a:r>
              <a:rPr lang="en-AU" dirty="0" err="1" smtClean="0"/>
              <a:t>rỗng</a:t>
            </a:r>
            <a:endParaRPr lang="en-AU" dirty="0" smtClean="0"/>
          </a:p>
          <a:p>
            <a:pPr lvl="1"/>
            <a:r>
              <a:rPr lang="en-AU" dirty="0" err="1" smtClean="0"/>
              <a:t>Dụng</a:t>
            </a:r>
            <a:r>
              <a:rPr lang="en-AU" dirty="0" smtClean="0"/>
              <a:t> </a:t>
            </a:r>
            <a:r>
              <a:rPr lang="en-AU" dirty="0" err="1" smtClean="0"/>
              <a:t>cụ</a:t>
            </a:r>
            <a:r>
              <a:rPr lang="en-AU" dirty="0" smtClean="0"/>
              <a:t> DHS</a:t>
            </a:r>
            <a:endParaRPr lang="en-AU" dirty="0" smtClean="0"/>
          </a:p>
          <a:p>
            <a:pPr lvl="1"/>
            <a:endParaRPr lang="en-AU" dirty="0" smtClean="0"/>
          </a:p>
          <a:p>
            <a:r>
              <a:rPr lang="en-AU" dirty="0" err="1" smtClean="0"/>
              <a:t>Thay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endParaRPr lang="en-AU" dirty="0" smtClean="0"/>
          </a:p>
          <a:p>
            <a:pPr lvl="1"/>
            <a:r>
              <a:rPr lang="en-AU" dirty="0" err="1" smtClean="0"/>
              <a:t>Bán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  <a:p>
            <a:pPr lvl="1"/>
            <a:r>
              <a:rPr lang="en-AU" dirty="0" err="1" smtClean="0"/>
              <a:t>Toàn</a:t>
            </a:r>
            <a:r>
              <a:rPr lang="en-AU" dirty="0" smtClean="0"/>
              <a:t> </a:t>
            </a:r>
            <a:r>
              <a:rPr lang="en-AU" dirty="0" err="1" smtClean="0"/>
              <a:t>phần</a:t>
            </a: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kín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err="1" smtClean="0"/>
              <a:t>Leadbetter</a:t>
            </a:r>
            <a:r>
              <a:rPr lang="en-AU" dirty="0" smtClean="0"/>
              <a:t> manoeuvre</a:t>
            </a:r>
          </a:p>
          <a:p>
            <a:pPr lvl="1"/>
            <a:r>
              <a:rPr lang="en-AU" dirty="0" err="1" smtClean="0"/>
              <a:t>Gấp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 smtClean="0"/>
              <a:t> </a:t>
            </a:r>
            <a:r>
              <a:rPr lang="en-AU" dirty="0" smtClean="0"/>
              <a:t>90°, </a:t>
            </a:r>
            <a:r>
              <a:rPr lang="en-AU" dirty="0" err="1" smtClean="0"/>
              <a:t>khép</a:t>
            </a:r>
            <a:r>
              <a:rPr lang="en-AU" dirty="0" smtClean="0"/>
              <a:t>, </a:t>
            </a:r>
            <a:r>
              <a:rPr lang="en-AU" dirty="0" err="1" smtClean="0"/>
              <a:t>kép</a:t>
            </a:r>
            <a:r>
              <a:rPr lang="en-AU" dirty="0" smtClean="0"/>
              <a:t> </a:t>
            </a:r>
            <a:r>
              <a:rPr lang="en-AU" dirty="0" err="1" smtClean="0"/>
              <a:t>dọc</a:t>
            </a:r>
            <a:r>
              <a:rPr lang="en-AU" dirty="0" smtClean="0"/>
              <a:t> </a:t>
            </a:r>
            <a:r>
              <a:rPr lang="en-AU" dirty="0" err="1" smtClean="0"/>
              <a:t>trục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 smtClean="0"/>
              <a:t> </a:t>
            </a:r>
            <a:r>
              <a:rPr lang="en-AU" dirty="0" err="1" smtClean="0"/>
              <a:t>xương</a:t>
            </a:r>
            <a:r>
              <a:rPr lang="en-AU" dirty="0" smtClean="0"/>
              <a:t> </a:t>
            </a:r>
            <a:r>
              <a:rPr lang="en-AU" dirty="0" err="1" smtClean="0"/>
              <a:t>đùi</a:t>
            </a:r>
            <a:r>
              <a:rPr lang="en-AU" dirty="0" smtClean="0"/>
              <a:t>, </a:t>
            </a:r>
            <a:r>
              <a:rPr lang="en-AU" dirty="0" err="1" smtClean="0"/>
              <a:t>xoay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lvl="2"/>
            <a:r>
              <a:rPr lang="en-AU" dirty="0" err="1" smtClean="0"/>
              <a:t>Điều</a:t>
            </a:r>
            <a:r>
              <a:rPr lang="en-AU" dirty="0" smtClean="0"/>
              <a:t> </a:t>
            </a:r>
            <a:r>
              <a:rPr lang="en-AU" dirty="0" err="1" smtClean="0"/>
              <a:t>này</a:t>
            </a:r>
            <a:r>
              <a:rPr lang="en-AU" dirty="0" smtClean="0"/>
              <a:t> </a:t>
            </a:r>
            <a:r>
              <a:rPr lang="en-AU" dirty="0" err="1" smtClean="0"/>
              <a:t>làm</a:t>
            </a:r>
            <a:r>
              <a:rPr lang="en-AU" dirty="0" smtClean="0"/>
              <a:t> </a:t>
            </a:r>
            <a:r>
              <a:rPr lang="en-AU" dirty="0" err="1" smtClean="0"/>
              <a:t>thư</a:t>
            </a:r>
            <a:r>
              <a:rPr lang="en-AU" dirty="0" smtClean="0"/>
              <a:t> </a:t>
            </a:r>
            <a:r>
              <a:rPr lang="en-AU" dirty="0" err="1" smtClean="0"/>
              <a:t>giãn</a:t>
            </a:r>
            <a:r>
              <a:rPr lang="en-AU" dirty="0" smtClean="0"/>
              <a:t> </a:t>
            </a:r>
            <a:r>
              <a:rPr lang="en-AU" dirty="0" err="1" smtClean="0"/>
              <a:t>nhóm</a:t>
            </a:r>
            <a:r>
              <a:rPr lang="en-AU" dirty="0" smtClean="0"/>
              <a:t> </a:t>
            </a:r>
            <a:r>
              <a:rPr lang="en-AU" dirty="0" err="1" smtClean="0"/>
              <a:t>cơ</a:t>
            </a:r>
            <a:r>
              <a:rPr lang="en-AU" dirty="0" smtClean="0"/>
              <a:t> </a:t>
            </a:r>
            <a:r>
              <a:rPr lang="en-AU" dirty="0" err="1" smtClean="0"/>
              <a:t>quanh</a:t>
            </a:r>
            <a:r>
              <a:rPr lang="en-AU" dirty="0" smtClean="0"/>
              <a:t> </a:t>
            </a:r>
            <a:r>
              <a:rPr lang="en-AU" dirty="0" err="1" smtClean="0"/>
              <a:t>khớp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 smtClean="0"/>
              <a:t>, </a:t>
            </a:r>
            <a:r>
              <a:rPr lang="en-AU" dirty="0" err="1" smtClean="0"/>
              <a:t>cho</a:t>
            </a:r>
            <a:r>
              <a:rPr lang="en-AU" dirty="0" smtClean="0"/>
              <a:t> </a:t>
            </a:r>
            <a:r>
              <a:rPr lang="en-AU" dirty="0" err="1" smtClean="0"/>
              <a:t>phép</a:t>
            </a:r>
            <a:r>
              <a:rPr lang="en-AU" dirty="0" smtClean="0"/>
              <a:t> </a:t>
            </a:r>
            <a:r>
              <a:rPr lang="en-AU" dirty="0" err="1" smtClean="0"/>
              <a:t>giúp</a:t>
            </a:r>
            <a:r>
              <a:rPr lang="en-AU" dirty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 </a:t>
            </a:r>
            <a:r>
              <a:rPr lang="en-AU" dirty="0" err="1" smtClean="0"/>
              <a:t>ổ</a:t>
            </a:r>
            <a:r>
              <a:rPr lang="en-AU" dirty="0" smtClean="0"/>
              <a:t> </a:t>
            </a:r>
            <a:r>
              <a:rPr lang="en-AU" dirty="0" err="1" smtClean="0"/>
              <a:t>gãy</a:t>
            </a:r>
            <a:endParaRPr lang="en-AU" dirty="0" smtClean="0"/>
          </a:p>
          <a:p>
            <a:pPr lvl="1"/>
            <a:r>
              <a:rPr lang="en-AU" dirty="0" smtClean="0"/>
              <a:t>Sau </a:t>
            </a:r>
            <a:r>
              <a:rPr lang="en-AU" dirty="0" err="1" smtClean="0"/>
              <a:t>đó</a:t>
            </a:r>
            <a:r>
              <a:rPr lang="en-AU" dirty="0" smtClean="0"/>
              <a:t> </a:t>
            </a:r>
            <a:r>
              <a:rPr lang="en-AU" dirty="0" err="1" smtClean="0"/>
              <a:t>dạng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duỗi</a:t>
            </a:r>
            <a:r>
              <a:rPr lang="en-AU" dirty="0" smtClean="0"/>
              <a:t> </a:t>
            </a:r>
            <a:r>
              <a:rPr lang="en-AU" dirty="0" err="1" smtClean="0"/>
              <a:t>tối</a:t>
            </a:r>
            <a:r>
              <a:rPr lang="en-AU" dirty="0" smtClean="0"/>
              <a:t> </a:t>
            </a:r>
            <a:r>
              <a:rPr lang="en-AU" dirty="0" err="1" smtClean="0"/>
              <a:t>đa</a:t>
            </a:r>
            <a:r>
              <a:rPr lang="en-AU" dirty="0" smtClean="0"/>
              <a:t> </a:t>
            </a:r>
            <a:r>
              <a:rPr lang="en-AU" dirty="0" err="1" smtClean="0"/>
              <a:t>đồng</a:t>
            </a:r>
            <a:r>
              <a:rPr lang="en-AU" dirty="0" smtClean="0"/>
              <a:t> </a:t>
            </a:r>
            <a:r>
              <a:rPr lang="en-AU" dirty="0" err="1" smtClean="0"/>
              <a:t>thời</a:t>
            </a:r>
            <a:r>
              <a:rPr lang="en-AU" dirty="0" smtClean="0"/>
              <a:t> </a:t>
            </a:r>
            <a:r>
              <a:rPr lang="en-AU" dirty="0" err="1" smtClean="0"/>
              <a:t>duy</a:t>
            </a:r>
            <a:r>
              <a:rPr lang="en-AU" dirty="0" smtClean="0"/>
              <a:t> </a:t>
            </a:r>
            <a:r>
              <a:rPr lang="en-AU" dirty="0" err="1" smtClean="0"/>
              <a:t>trì</a:t>
            </a:r>
            <a:r>
              <a:rPr lang="en-AU" dirty="0" smtClean="0"/>
              <a:t> </a:t>
            </a:r>
            <a:r>
              <a:rPr lang="en-AU" dirty="0" err="1" smtClean="0"/>
              <a:t>lực</a:t>
            </a:r>
            <a:r>
              <a:rPr lang="en-AU" dirty="0" smtClean="0"/>
              <a:t> </a:t>
            </a:r>
            <a:r>
              <a:rPr lang="en-AU" dirty="0" err="1" smtClean="0"/>
              <a:t>kéo</a:t>
            </a:r>
            <a:r>
              <a:rPr lang="en-AU" dirty="0" smtClean="0"/>
              <a:t> </a:t>
            </a:r>
            <a:r>
              <a:rPr lang="en-AU" dirty="0" err="1" smtClean="0"/>
              <a:t>và</a:t>
            </a:r>
            <a:r>
              <a:rPr lang="en-AU" dirty="0" smtClean="0"/>
              <a:t> </a:t>
            </a:r>
            <a:r>
              <a:rPr lang="en-AU" dirty="0" err="1" smtClean="0"/>
              <a:t>xoay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endParaRPr lang="en-AU" dirty="0" smtClean="0"/>
          </a:p>
          <a:p>
            <a:pPr lvl="1"/>
            <a:r>
              <a:rPr lang="en-AU" dirty="0" smtClean="0"/>
              <a:t>heel-palm </a:t>
            </a:r>
            <a:r>
              <a:rPr lang="en-AU" dirty="0" smtClean="0"/>
              <a:t>test </a:t>
            </a:r>
            <a:r>
              <a:rPr lang="en-AU" dirty="0" err="1" smtClean="0"/>
              <a:t>quan</a:t>
            </a:r>
            <a:r>
              <a:rPr lang="en-AU" dirty="0" smtClean="0"/>
              <a:t> </a:t>
            </a:r>
            <a:r>
              <a:rPr lang="en-AU" dirty="0" err="1" smtClean="0"/>
              <a:t>sát</a:t>
            </a:r>
            <a:r>
              <a:rPr lang="en-AU" dirty="0" smtClean="0"/>
              <a:t> </a:t>
            </a:r>
            <a:r>
              <a:rPr lang="en-AU" dirty="0" err="1" smtClean="0"/>
              <a:t>xự</a:t>
            </a:r>
            <a:r>
              <a:rPr lang="en-AU" dirty="0" smtClean="0"/>
              <a:t> </a:t>
            </a:r>
            <a:r>
              <a:rPr lang="en-AU" dirty="0" err="1" smtClean="0"/>
              <a:t>xoay</a:t>
            </a:r>
            <a:r>
              <a:rPr lang="en-AU" dirty="0" smtClean="0"/>
              <a:t> </a:t>
            </a:r>
            <a:r>
              <a:rPr lang="en-AU" dirty="0" err="1" smtClean="0"/>
              <a:t>ngoài</a:t>
            </a:r>
            <a:r>
              <a:rPr lang="en-AU" dirty="0" smtClean="0"/>
              <a:t>, </a:t>
            </a:r>
            <a:r>
              <a:rPr lang="en-AU" dirty="0" err="1" smtClean="0"/>
              <a:t>giúp</a:t>
            </a:r>
            <a:r>
              <a:rPr lang="en-AU" dirty="0" smtClean="0"/>
              <a:t> </a:t>
            </a:r>
            <a:r>
              <a:rPr lang="en-AU" dirty="0" err="1" smtClean="0"/>
              <a:t>đánh</a:t>
            </a:r>
            <a:r>
              <a:rPr lang="en-AU" dirty="0" smtClean="0"/>
              <a:t> </a:t>
            </a:r>
            <a:r>
              <a:rPr lang="en-AU" dirty="0" err="1" smtClean="0"/>
              <a:t>giá</a:t>
            </a:r>
            <a:r>
              <a:rPr lang="en-AU" dirty="0" smtClean="0"/>
              <a:t> </a:t>
            </a:r>
            <a:r>
              <a:rPr lang="en-AU" dirty="0" err="1" smtClean="0"/>
              <a:t>hiệu</a:t>
            </a:r>
            <a:r>
              <a:rPr lang="en-AU" dirty="0" smtClean="0"/>
              <a:t> </a:t>
            </a:r>
            <a:r>
              <a:rPr lang="en-AU" dirty="0" err="1" smtClean="0"/>
              <a:t>quả</a:t>
            </a:r>
            <a:r>
              <a:rPr lang="en-AU" dirty="0" smtClean="0"/>
              <a:t> </a:t>
            </a:r>
            <a:r>
              <a:rPr lang="en-AU" dirty="0" err="1" smtClean="0"/>
              <a:t>của</a:t>
            </a:r>
            <a:r>
              <a:rPr lang="en-AU" dirty="0" smtClean="0"/>
              <a:t> </a:t>
            </a:r>
            <a:r>
              <a:rPr lang="en-AU" dirty="0" err="1" smtClean="0"/>
              <a:t>phương</a:t>
            </a:r>
            <a:r>
              <a:rPr lang="en-AU" dirty="0" smtClean="0"/>
              <a:t> </a:t>
            </a:r>
            <a:r>
              <a:rPr lang="en-AU" dirty="0" err="1" smtClean="0"/>
              <a:t>pháp</a:t>
            </a:r>
            <a:r>
              <a:rPr lang="en-AU" dirty="0" smtClean="0"/>
              <a:t> </a:t>
            </a:r>
            <a:r>
              <a:rPr lang="en-AU" dirty="0" err="1" smtClean="0"/>
              <a:t>nắn</a:t>
            </a:r>
            <a:r>
              <a:rPr lang="en-AU" dirty="0" smtClean="0"/>
              <a:t>.</a:t>
            </a:r>
            <a:endParaRPr lang="en-AU" dirty="0" smtClean="0"/>
          </a:p>
          <a:p>
            <a:r>
              <a:rPr lang="en-AU" dirty="0" smtClean="0"/>
              <a:t>KHX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trong</a:t>
            </a:r>
            <a:r>
              <a:rPr lang="en-AU" dirty="0" smtClean="0"/>
              <a:t> </a:t>
            </a:r>
            <a:r>
              <a:rPr lang="en-AU" dirty="0" err="1" smtClean="0"/>
              <a:t>với</a:t>
            </a:r>
            <a:r>
              <a:rPr lang="en-AU" dirty="0"/>
              <a:t> </a:t>
            </a:r>
            <a:r>
              <a:rPr lang="en-AU" dirty="0" err="1" smtClean="0"/>
              <a:t>dụng</a:t>
            </a:r>
            <a:r>
              <a:rPr lang="en-AU" dirty="0" smtClean="0"/>
              <a:t> </a:t>
            </a:r>
            <a:r>
              <a:rPr lang="en-AU" dirty="0" err="1" smtClean="0"/>
              <a:t>cụ</a:t>
            </a:r>
            <a:r>
              <a:rPr lang="en-AU" dirty="0" smtClean="0"/>
              <a:t> DHS </a:t>
            </a:r>
            <a:r>
              <a:rPr lang="en-AU" dirty="0" err="1" smtClean="0"/>
              <a:t>hoặc</a:t>
            </a:r>
            <a:r>
              <a:rPr lang="en-AU" dirty="0" smtClean="0"/>
              <a:t> </a:t>
            </a:r>
            <a:r>
              <a:rPr lang="en-AU" dirty="0" err="1" smtClean="0"/>
              <a:t>vít</a:t>
            </a:r>
            <a:r>
              <a:rPr lang="en-AU" dirty="0" smtClean="0"/>
              <a:t> </a:t>
            </a:r>
            <a:r>
              <a:rPr lang="en-AU" dirty="0" err="1" smtClean="0"/>
              <a:t>xốp</a:t>
            </a:r>
            <a:r>
              <a:rPr lang="en-AU" dirty="0" smtClean="0"/>
              <a:t> </a:t>
            </a:r>
            <a:r>
              <a:rPr lang="en-AU" dirty="0" err="1" smtClean="0"/>
              <a:t>rỗng</a:t>
            </a:r>
            <a:r>
              <a:rPr lang="en-AU" dirty="0" smtClean="0"/>
              <a:t>.</a:t>
            </a:r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1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BN </a:t>
            </a:r>
            <a:r>
              <a:rPr lang="en-AU" dirty="0" err="1" smtClean="0"/>
              <a:t>nam</a:t>
            </a:r>
            <a:r>
              <a:rPr lang="en-AU" dirty="0" smtClean="0"/>
              <a:t>, 53 </a:t>
            </a:r>
            <a:r>
              <a:rPr lang="en-AU" dirty="0" err="1" smtClean="0"/>
              <a:t>tuổi</a:t>
            </a:r>
            <a:endParaRPr lang="en-AU" dirty="0" smtClean="0"/>
          </a:p>
          <a:p>
            <a:r>
              <a:rPr lang="en-AU" dirty="0" err="1" smtClean="0"/>
              <a:t>Té</a:t>
            </a:r>
            <a:r>
              <a:rPr lang="en-AU" dirty="0" smtClean="0"/>
              <a:t> </a:t>
            </a:r>
            <a:r>
              <a:rPr lang="en-AU" dirty="0" err="1" smtClean="0"/>
              <a:t>đập</a:t>
            </a:r>
            <a:r>
              <a:rPr lang="en-AU" dirty="0" smtClean="0"/>
              <a:t> </a:t>
            </a:r>
            <a:r>
              <a:rPr lang="en-AU" dirty="0" err="1" smtClean="0"/>
              <a:t>bên</a:t>
            </a:r>
            <a:r>
              <a:rPr lang="en-AU" dirty="0" smtClean="0"/>
              <a:t> </a:t>
            </a:r>
            <a:r>
              <a:rPr lang="en-AU" dirty="0" err="1" smtClean="0"/>
              <a:t>phải</a:t>
            </a:r>
            <a:r>
              <a:rPr lang="en-AU" dirty="0"/>
              <a:t> </a:t>
            </a:r>
            <a:r>
              <a:rPr lang="en-AU" dirty="0" err="1" smtClean="0"/>
              <a:t>khi</a:t>
            </a:r>
            <a:r>
              <a:rPr lang="en-AU" dirty="0" smtClean="0"/>
              <a:t> </a:t>
            </a:r>
            <a:r>
              <a:rPr lang="en-AU" dirty="0" err="1" smtClean="0"/>
              <a:t>đi</a:t>
            </a:r>
            <a:r>
              <a:rPr lang="en-AU" dirty="0" smtClean="0"/>
              <a:t> </a:t>
            </a:r>
            <a:r>
              <a:rPr lang="en-AU" dirty="0" err="1" smtClean="0"/>
              <a:t>xe</a:t>
            </a:r>
            <a:r>
              <a:rPr lang="en-AU" dirty="0" smtClean="0"/>
              <a:t> </a:t>
            </a:r>
            <a:r>
              <a:rPr lang="en-AU" dirty="0" err="1" smtClean="0"/>
              <a:t>đạp</a:t>
            </a:r>
            <a:endParaRPr lang="en-AU" dirty="0" smtClean="0"/>
          </a:p>
          <a:p>
            <a:r>
              <a:rPr lang="en-AU" dirty="0" err="1" smtClean="0"/>
              <a:t>Đau</a:t>
            </a:r>
            <a:r>
              <a:rPr lang="en-AU" dirty="0" smtClean="0"/>
              <a:t> </a:t>
            </a:r>
            <a:r>
              <a:rPr lang="en-AU" dirty="0" err="1" smtClean="0"/>
              <a:t>háng</a:t>
            </a:r>
            <a:r>
              <a:rPr lang="en-AU" dirty="0" smtClean="0"/>
              <a:t> </a:t>
            </a:r>
            <a:r>
              <a:rPr lang="en-AU" dirty="0" err="1" smtClean="0"/>
              <a:t>phải</a:t>
            </a:r>
            <a:r>
              <a:rPr lang="en-AU" dirty="0" smtClean="0"/>
              <a:t>, </a:t>
            </a:r>
            <a:r>
              <a:rPr lang="en-AU" dirty="0" err="1" smtClean="0"/>
              <a:t>không</a:t>
            </a:r>
            <a:r>
              <a:rPr lang="en-AU" dirty="0" smtClean="0"/>
              <a:t> </a:t>
            </a:r>
            <a:r>
              <a:rPr lang="en-AU" dirty="0" err="1" smtClean="0"/>
              <a:t>đi</a:t>
            </a:r>
            <a:r>
              <a:rPr lang="en-AU" dirty="0" smtClean="0"/>
              <a:t> </a:t>
            </a:r>
            <a:r>
              <a:rPr lang="en-AU" dirty="0" err="1" smtClean="0"/>
              <a:t>chịu</a:t>
            </a:r>
            <a:r>
              <a:rPr lang="en-AU" dirty="0" smtClean="0"/>
              <a:t> </a:t>
            </a:r>
            <a:r>
              <a:rPr lang="en-AU" dirty="0" err="1" smtClean="0"/>
              <a:t>lực</a:t>
            </a:r>
            <a:r>
              <a:rPr lang="en-AU" dirty="0" smtClean="0"/>
              <a:t> </a:t>
            </a:r>
            <a:r>
              <a:rPr lang="en-AU" dirty="0" err="1" smtClean="0"/>
              <a:t>được</a:t>
            </a:r>
            <a:endParaRPr lang="en-AU" dirty="0" smtClean="0"/>
          </a:p>
          <a:p>
            <a:r>
              <a:rPr lang="en-AU" dirty="0" err="1" smtClean="0"/>
              <a:t>Đạp</a:t>
            </a:r>
            <a:r>
              <a:rPr lang="en-AU" dirty="0" smtClean="0"/>
              <a:t> </a:t>
            </a:r>
            <a:r>
              <a:rPr lang="en-AU" dirty="0" err="1" smtClean="0"/>
              <a:t>xe</a:t>
            </a:r>
            <a:r>
              <a:rPr lang="en-AU" dirty="0" smtClean="0"/>
              <a:t> </a:t>
            </a:r>
            <a:r>
              <a:rPr lang="en-AU" dirty="0" err="1" smtClean="0"/>
              <a:t>đạp</a:t>
            </a:r>
            <a:r>
              <a:rPr lang="en-AU" dirty="0" smtClean="0"/>
              <a:t> </a:t>
            </a:r>
            <a:r>
              <a:rPr lang="en-AU" dirty="0" err="1" smtClean="0"/>
              <a:t>tại</a:t>
            </a:r>
            <a:r>
              <a:rPr lang="en-AU" dirty="0" smtClean="0"/>
              <a:t> </a:t>
            </a:r>
            <a:r>
              <a:rPr lang="en-AU" dirty="0" err="1" smtClean="0"/>
              <a:t>nhà</a:t>
            </a:r>
            <a:r>
              <a:rPr lang="en-AU" dirty="0" smtClean="0"/>
              <a:t> </a:t>
            </a:r>
            <a:r>
              <a:rPr lang="en-AU" dirty="0" smtClean="0"/>
              <a:t>– </a:t>
            </a:r>
            <a:r>
              <a:rPr lang="en-AU" dirty="0" err="1" smtClean="0"/>
              <a:t>khoảng</a:t>
            </a:r>
            <a:r>
              <a:rPr lang="en-AU" dirty="0" smtClean="0"/>
              <a:t> 30km</a:t>
            </a:r>
            <a:endParaRPr lang="en-AU" dirty="0" smtClean="0"/>
          </a:p>
          <a:p>
            <a:r>
              <a:rPr lang="en-AU" dirty="0" err="1" smtClean="0"/>
              <a:t>Nhập</a:t>
            </a:r>
            <a:r>
              <a:rPr lang="en-AU" dirty="0" smtClean="0"/>
              <a:t> </a:t>
            </a:r>
            <a:r>
              <a:rPr lang="en-AU" dirty="0" err="1" smtClean="0"/>
              <a:t>viện</a:t>
            </a:r>
            <a:r>
              <a:rPr lang="en-AU" dirty="0" smtClean="0"/>
              <a:t> 1 </a:t>
            </a:r>
            <a:r>
              <a:rPr lang="en-AU" dirty="0" err="1" smtClean="0"/>
              <a:t>ngày</a:t>
            </a:r>
            <a:r>
              <a:rPr lang="en-AU" dirty="0" smtClean="0"/>
              <a:t> </a:t>
            </a:r>
            <a:r>
              <a:rPr lang="en-AU" dirty="0" err="1" smtClean="0"/>
              <a:t>sau</a:t>
            </a:r>
            <a:r>
              <a:rPr lang="en-AU" dirty="0" smtClean="0"/>
              <a:t> </a:t>
            </a:r>
            <a:r>
              <a:rPr lang="en-AU" dirty="0" err="1" smtClean="0"/>
              <a:t>chấn</a:t>
            </a:r>
            <a:r>
              <a:rPr lang="en-AU" dirty="0" smtClean="0"/>
              <a:t> </a:t>
            </a:r>
            <a:r>
              <a:rPr lang="en-AU" dirty="0" err="1" smtClean="0"/>
              <a:t>thương</a:t>
            </a:r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1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2843" r="22843"/>
          <a:stretch>
            <a:fillRect/>
          </a:stretch>
        </p:blipFill>
        <p:spPr>
          <a:xfrm>
            <a:off x="1206801" y="1417638"/>
            <a:ext cx="6742570" cy="512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 </a:t>
            </a:r>
            <a:r>
              <a:rPr lang="en-AU" dirty="0" err="1" smtClean="0"/>
              <a:t>lâm</a:t>
            </a:r>
            <a:r>
              <a:rPr lang="en-AU" dirty="0" smtClean="0"/>
              <a:t> </a:t>
            </a:r>
            <a:r>
              <a:rPr lang="en-AU" dirty="0" err="1" smtClean="0"/>
              <a:t>sàng</a:t>
            </a:r>
            <a:r>
              <a:rPr lang="en-AU" dirty="0" smtClean="0"/>
              <a:t> </a:t>
            </a:r>
            <a:r>
              <a:rPr lang="en-AU" dirty="0" smtClean="0"/>
              <a:t>1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4017" r="14017"/>
          <a:stretch>
            <a:fillRect/>
          </a:stretch>
        </p:blipFill>
        <p:spPr>
          <a:xfrm>
            <a:off x="728167" y="1501800"/>
            <a:ext cx="7807960" cy="447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5965</TotalTime>
  <Words>1295</Words>
  <Application>Microsoft Macintosh PowerPoint</Application>
  <PresentationFormat>On-screen Show (4:3)</PresentationFormat>
  <Paragraphs>214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Bell MT</vt:lpstr>
      <vt:lpstr>Goudy Old Style</vt:lpstr>
      <vt:lpstr>Impact</vt:lpstr>
      <vt:lpstr>Rockwell</vt:lpstr>
      <vt:lpstr>Arial</vt:lpstr>
      <vt:lpstr>Inkwell</vt:lpstr>
      <vt:lpstr>Điều trị gãy xương vùng háng Ho Chi Minh City, Vietnam November 2016</vt:lpstr>
      <vt:lpstr>Tóm tắt</vt:lpstr>
      <vt:lpstr>Tóm tắt</vt:lpstr>
      <vt:lpstr>Mục tiêu điều trị</vt:lpstr>
      <vt:lpstr>Lựa chọn phương án điều trị</vt:lpstr>
      <vt:lpstr>Nắn kín và KHX bên trong</vt:lpstr>
      <vt:lpstr>Ca lâm sàng 1</vt:lpstr>
      <vt:lpstr>Ca lâm sàng 1</vt:lpstr>
      <vt:lpstr>Ca lâm sàng 1</vt:lpstr>
      <vt:lpstr>Ca lâm sàng 1</vt:lpstr>
      <vt:lpstr>Ca lâm sàng 1</vt:lpstr>
      <vt:lpstr>Ca lâm sàng 1</vt:lpstr>
      <vt:lpstr>Mở nắn</vt:lpstr>
      <vt:lpstr>Ca lâm sàng 2</vt:lpstr>
      <vt:lpstr>Ca lâm sàng 2</vt:lpstr>
      <vt:lpstr>Thay khớp</vt:lpstr>
      <vt:lpstr>Thay khớp</vt:lpstr>
      <vt:lpstr>Ca lâm sàng 3</vt:lpstr>
      <vt:lpstr>Ca lâm sàng 3</vt:lpstr>
      <vt:lpstr>Ca lâm sàng 3</vt:lpstr>
      <vt:lpstr>Ca lâm sàng 3</vt:lpstr>
      <vt:lpstr>Ca lâm sàng 3</vt:lpstr>
      <vt:lpstr>Thay khớp</vt:lpstr>
      <vt:lpstr>Thay khớp</vt:lpstr>
      <vt:lpstr>Thay khớp</vt:lpstr>
      <vt:lpstr>Thay khớp</vt:lpstr>
      <vt:lpstr>Thay khớp</vt:lpstr>
      <vt:lpstr>Thay khớp</vt:lpstr>
      <vt:lpstr>Tóm tắt</vt:lpstr>
      <vt:lpstr>Lựa chọn phương án điều trị</vt:lpstr>
      <vt:lpstr>Ca lâm sàng 4</vt:lpstr>
      <vt:lpstr>Ca lâm sàng 4</vt:lpstr>
      <vt:lpstr>Ca lâm sàng 4</vt:lpstr>
      <vt:lpstr>Ca lâm sàng 4</vt:lpstr>
      <vt:lpstr>Ca lâm sàng 4</vt:lpstr>
      <vt:lpstr>Ca lâm sàng 4</vt:lpstr>
      <vt:lpstr>Ca lâm sàng 4</vt:lpstr>
      <vt:lpstr>Ca lâm sàng 4</vt:lpstr>
      <vt:lpstr>Tóm tắt</vt:lpstr>
      <vt:lpstr>Gãy dưới mấu chuyển</vt:lpstr>
      <vt:lpstr>Gãy dưới mấu chuyển</vt:lpstr>
      <vt:lpstr>Ca lâm sàng 5</vt:lpstr>
      <vt:lpstr>Ca lâm sàng 5</vt:lpstr>
      <vt:lpstr>Ca lâm sàng 5</vt:lpstr>
      <vt:lpstr>Ca lâm sàng 5</vt:lpstr>
      <vt:lpstr>Ca lâm sàng 5</vt:lpstr>
      <vt:lpstr>Gãy dưới mấu chuyển - mẹo</vt:lpstr>
      <vt:lpstr>Tóm tắt</vt:lpstr>
    </vt:vector>
  </TitlesOfParts>
  <Company>Orthopaedics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 fracture management 2016 Ho Chi Minh City, Vietnam</dc:title>
  <dc:creator>De Juan Ng</dc:creator>
  <cp:lastModifiedBy>Trương Viết Thông</cp:lastModifiedBy>
  <cp:revision>185</cp:revision>
  <dcterms:created xsi:type="dcterms:W3CDTF">2016-11-04T11:14:08Z</dcterms:created>
  <dcterms:modified xsi:type="dcterms:W3CDTF">2016-11-09T16:15:28Z</dcterms:modified>
</cp:coreProperties>
</file>